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2.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3.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4.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theme/theme5.xml" ContentType="application/vnd.openxmlformats-officedocument.theme+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theme/theme6.xml" ContentType="application/vnd.openxmlformats-officedocument.theme+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theme/theme7.xml" ContentType="application/vnd.openxmlformats-officedocument.theme+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theme/theme8.xml" ContentType="application/vnd.openxmlformats-officedocument.theme+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theme/theme9.xml" ContentType="application/vnd.openxmlformats-officedocument.theme+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theme/theme10.xml" ContentType="application/vnd.openxmlformats-officedocument.theme+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theme/theme11.xml" ContentType="application/vnd.openxmlformats-officedocument.theme+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theme/theme12.xml" ContentType="application/vnd.openxmlformats-officedocument.theme+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theme/theme13.xml" ContentType="application/vnd.openxmlformats-officedocument.theme+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theme/theme14.xml" ContentType="application/vnd.openxmlformats-officedocument.theme+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theme/theme15.xml" ContentType="application/vnd.openxmlformats-officedocument.theme+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theme/theme16.xml" ContentType="application/vnd.openxmlformats-officedocument.theme+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theme/theme17.xml" ContentType="application/vnd.openxmlformats-officedocument.theme+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theme/theme18.xml" ContentType="application/vnd.openxmlformats-officedocument.theme+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theme/theme19.xml" ContentType="application/vnd.openxmlformats-officedocument.theme+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theme/theme20.xml" ContentType="application/vnd.openxmlformats-officedocument.theme+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 id="2147484178" r:id="rId5"/>
    <p:sldMasterId id="2147484226" r:id="rId6"/>
    <p:sldMasterId id="2147484229" r:id="rId7"/>
    <p:sldMasterId id="2147485068" r:id="rId8"/>
    <p:sldMasterId id="2147485110" r:id="rId9"/>
    <p:sldMasterId id="2147485148" r:id="rId10"/>
    <p:sldMasterId id="2147485223" r:id="rId11"/>
    <p:sldMasterId id="2147485200" r:id="rId12"/>
    <p:sldMasterId id="2147485249" r:id="rId13"/>
    <p:sldMasterId id="2147484914" r:id="rId14"/>
    <p:sldMasterId id="2147485901" r:id="rId15"/>
    <p:sldMasterId id="2147483872" r:id="rId16"/>
    <p:sldMasterId id="2147484004" r:id="rId17"/>
    <p:sldMasterId id="2147486091" r:id="rId18"/>
    <p:sldMasterId id="2147486159" r:id="rId19"/>
    <p:sldMasterId id="2147486193" r:id="rId20"/>
    <p:sldMasterId id="2147486228" r:id="rId21"/>
    <p:sldMasterId id="2147486249" r:id="rId22"/>
    <p:sldMasterId id="2147486284" r:id="rId23"/>
    <p:sldMasterId id="2147486318" r:id="rId24"/>
  </p:sldMasterIdLst>
  <p:notesMasterIdLst>
    <p:notesMasterId r:id="rId50"/>
  </p:notesMasterIdLst>
  <p:sldIdLst>
    <p:sldId id="340" r:id="rId25"/>
    <p:sldId id="2147469747" r:id="rId26"/>
    <p:sldId id="2147469748" r:id="rId27"/>
    <p:sldId id="2147469749" r:id="rId28"/>
    <p:sldId id="2147469745" r:id="rId29"/>
    <p:sldId id="2147469682" r:id="rId30"/>
    <p:sldId id="2147469430" r:id="rId31"/>
    <p:sldId id="2147469741" r:id="rId32"/>
    <p:sldId id="2147469746" r:id="rId33"/>
    <p:sldId id="2147469743" r:id="rId34"/>
    <p:sldId id="2147469685" r:id="rId35"/>
    <p:sldId id="2134805050" r:id="rId36"/>
    <p:sldId id="2147469686" r:id="rId37"/>
    <p:sldId id="2147469687" r:id="rId38"/>
    <p:sldId id="2147469738" r:id="rId39"/>
    <p:sldId id="2147469715" r:id="rId40"/>
    <p:sldId id="2147469717" r:id="rId41"/>
    <p:sldId id="2147469719" r:id="rId42"/>
    <p:sldId id="2147469739" r:id="rId43"/>
    <p:sldId id="2147469735" r:id="rId44"/>
    <p:sldId id="2147469736" r:id="rId45"/>
    <p:sldId id="2147469683" r:id="rId46"/>
    <p:sldId id="2134805064" r:id="rId47"/>
    <p:sldId id="2147469744" r:id="rId48"/>
    <p:sldId id="2147469742" r:id="rId49"/>
  </p:sldIdLst>
  <p:sldSz cx="12192000" cy="6858000"/>
  <p:notesSz cx="6858000" cy="1571625"/>
  <p:custDataLst>
    <p:tags r:id="rId5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63B98AFE-A62C-413A-95FF-83AF4A52FA53}">
          <p14:sldIdLst>
            <p14:sldId id="340"/>
            <p14:sldId id="2147469747"/>
            <p14:sldId id="2147469748"/>
            <p14:sldId id="2147469749"/>
            <p14:sldId id="2147469745"/>
            <p14:sldId id="2147469682"/>
            <p14:sldId id="2147469430"/>
            <p14:sldId id="2147469741"/>
            <p14:sldId id="2147469746"/>
            <p14:sldId id="2147469743"/>
            <p14:sldId id="2147469685"/>
          </p14:sldIdLst>
        </p14:section>
        <p14:section name="DEMO" id="{C8CF3ED6-0650-4BC6-97B9-B20C06496F7F}">
          <p14:sldIdLst>
            <p14:sldId id="2134805050"/>
            <p14:sldId id="2147469686"/>
            <p14:sldId id="2147469687"/>
            <p14:sldId id="2147469738"/>
            <p14:sldId id="2147469715"/>
            <p14:sldId id="2147469717"/>
            <p14:sldId id="2147469719"/>
            <p14:sldId id="2147469739"/>
            <p14:sldId id="2147469735"/>
            <p14:sldId id="2147469736"/>
          </p14:sldIdLst>
        </p14:section>
        <p14:section name="END" id="{A528F949-2601-4642-A994-ED54E7E859FE}">
          <p14:sldIdLst>
            <p14:sldId id="2147469683"/>
            <p14:sldId id="2134805064"/>
            <p14:sldId id="2147469744"/>
            <p14:sldId id="214746974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0206F2A-8F35-B970-88C8-5EC41339FF2D}" name="Jason M. Anderson" initials="JMA" userId="S::janders@microsoft.com::03e7819c-56fd-4e3f-970f-c7d94de75754" providerId="AD"/>
  <p188:author id="{4F24DE6F-07C4-7F75-92C4-FE88BC57E5B5}" name="Robin Sutara (CERKA)" initials="RS(" userId="S::robinc@microsoft.com::3771bfb8-b298-4a67-b3e9-06e8d8c80e18" providerId="AD"/>
  <p188:author id="{622A0691-4814-4EE1-FAAA-C682F378EB0B}" name="Ivy Kim" initials="IK" userId="S::ivkim@microsoft.com::b31d0c2d-2b21-497d-b95b-9a114683f2eb" providerId="AD"/>
  <p188:author id="{57578BC3-CB80-31AF-5343-C247C58F5D89}" name="Corinne Cavanaugh" initials="CC" userId="S::cocavana@microsoft.com::01ac5d3f-2326-4327-a574-b9634c2e1ac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A2BC"/>
    <a:srgbClr val="50E6FF"/>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2609" autoAdjust="0"/>
  </p:normalViewPr>
  <p:slideViewPr>
    <p:cSldViewPr snapToGrid="0">
      <p:cViewPr varScale="1">
        <p:scale>
          <a:sx n="94" d="100"/>
          <a:sy n="94" d="100"/>
        </p:scale>
        <p:origin x="1230" y="7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2.xml"/><Relationship Id="rId39" Type="http://schemas.openxmlformats.org/officeDocument/2006/relationships/slide" Target="slides/slide15.xml"/><Relationship Id="rId21" Type="http://schemas.openxmlformats.org/officeDocument/2006/relationships/slideMaster" Target="slideMasters/slideMaster18.xml"/><Relationship Id="rId34" Type="http://schemas.openxmlformats.org/officeDocument/2006/relationships/slide" Target="slides/slide10.xml"/><Relationship Id="rId42" Type="http://schemas.openxmlformats.org/officeDocument/2006/relationships/slide" Target="slides/slide18.xml"/><Relationship Id="rId47" Type="http://schemas.openxmlformats.org/officeDocument/2006/relationships/slide" Target="slides/slide2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1.xml"/><Relationship Id="rId33" Type="http://schemas.openxmlformats.org/officeDocument/2006/relationships/slide" Target="slides/slide9.xml"/><Relationship Id="rId38" Type="http://schemas.openxmlformats.org/officeDocument/2006/relationships/slide" Target="slides/slide14.xml"/><Relationship Id="rId46" Type="http://schemas.openxmlformats.org/officeDocument/2006/relationships/slide" Target="slides/slide22.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 Target="slides/slide5.xml"/><Relationship Id="rId41" Type="http://schemas.openxmlformats.org/officeDocument/2006/relationships/slide" Target="slides/slide1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 Target="slides/slide8.xml"/><Relationship Id="rId37" Type="http://schemas.openxmlformats.org/officeDocument/2006/relationships/slide" Target="slides/slide13.xml"/><Relationship Id="rId40" Type="http://schemas.openxmlformats.org/officeDocument/2006/relationships/slide" Target="slides/slide16.xml"/><Relationship Id="rId45" Type="http://schemas.openxmlformats.org/officeDocument/2006/relationships/slide" Target="slides/slide21.xml"/><Relationship Id="rId53"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4.xml"/><Relationship Id="rId36" Type="http://schemas.openxmlformats.org/officeDocument/2006/relationships/slide" Target="slides/slide12.xml"/><Relationship Id="rId49" Type="http://schemas.openxmlformats.org/officeDocument/2006/relationships/slide" Target="slides/slide25.xml"/><Relationship Id="rId57" Type="http://schemas.microsoft.com/office/2018/10/relationships/authors" Target="authors.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7.xml"/><Relationship Id="rId44" Type="http://schemas.openxmlformats.org/officeDocument/2006/relationships/slide" Target="slides/slide2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3.xml"/><Relationship Id="rId30" Type="http://schemas.openxmlformats.org/officeDocument/2006/relationships/slide" Target="slides/slide6.xml"/><Relationship Id="rId35" Type="http://schemas.openxmlformats.org/officeDocument/2006/relationships/slide" Target="slides/slide11.xml"/><Relationship Id="rId43" Type="http://schemas.openxmlformats.org/officeDocument/2006/relationships/slide" Target="slides/slide19.xml"/><Relationship Id="rId48" Type="http://schemas.openxmlformats.org/officeDocument/2006/relationships/slide" Target="slides/slide24.xml"/><Relationship Id="rId56" Type="http://schemas.microsoft.com/office/2016/11/relationships/changesInfo" Target="changesInfos/changesInfo1.xml"/><Relationship Id="rId8" Type="http://schemas.openxmlformats.org/officeDocument/2006/relationships/slideMaster" Target="slideMasters/slideMaster5.xml"/><Relationship Id="rId51" Type="http://schemas.openxmlformats.org/officeDocument/2006/relationships/tags" Target="tags/tag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ram Fleitas" userId="e10fcc43-9abd-4aad-af2d-b6bb7d9e18eb" providerId="ADAL" clId="{FC7D9AE4-EA18-44F1-8865-60D022AF569F}"/>
    <pc:docChg chg="undo redo custSel addSld delSld modSld sldOrd addSection delSection modSection">
      <pc:chgData name="Hiram Fleitas" userId="e10fcc43-9abd-4aad-af2d-b6bb7d9e18eb" providerId="ADAL" clId="{FC7D9AE4-EA18-44F1-8865-60D022AF569F}" dt="2021-06-24T13:57:00.722" v="1771"/>
      <pc:docMkLst>
        <pc:docMk/>
      </pc:docMkLst>
      <pc:sldChg chg="modSp mod">
        <pc:chgData name="Hiram Fleitas" userId="e10fcc43-9abd-4aad-af2d-b6bb7d9e18eb" providerId="ADAL" clId="{FC7D9AE4-EA18-44F1-8865-60D022AF569F}" dt="2021-06-22T14:27:57.221" v="27" actId="20577"/>
        <pc:sldMkLst>
          <pc:docMk/>
          <pc:sldMk cId="3635852913" sldId="340"/>
        </pc:sldMkLst>
        <pc:spChg chg="mod">
          <ac:chgData name="Hiram Fleitas" userId="e10fcc43-9abd-4aad-af2d-b6bb7d9e18eb" providerId="ADAL" clId="{FC7D9AE4-EA18-44F1-8865-60D022AF569F}" dt="2021-06-22T14:27:57.221" v="27" actId="20577"/>
          <ac:spMkLst>
            <pc:docMk/>
            <pc:sldMk cId="3635852913" sldId="340"/>
            <ac:spMk id="10" creationId="{D4C3D4D5-5F13-4B77-83D8-6908EBA75B09}"/>
          </ac:spMkLst>
        </pc:spChg>
      </pc:sldChg>
      <pc:sldChg chg="addSp modSp mod modAnim">
        <pc:chgData name="Hiram Fleitas" userId="e10fcc43-9abd-4aad-af2d-b6bb7d9e18eb" providerId="ADAL" clId="{FC7D9AE4-EA18-44F1-8865-60D022AF569F}" dt="2021-06-23T17:52:36.178" v="1501" actId="1076"/>
        <pc:sldMkLst>
          <pc:docMk/>
          <pc:sldMk cId="1014648071" sldId="2134805050"/>
        </pc:sldMkLst>
        <pc:spChg chg="mod">
          <ac:chgData name="Hiram Fleitas" userId="e10fcc43-9abd-4aad-af2d-b6bb7d9e18eb" providerId="ADAL" clId="{FC7D9AE4-EA18-44F1-8865-60D022AF569F}" dt="2021-06-23T17:22:02.828" v="1344" actId="20577"/>
          <ac:spMkLst>
            <pc:docMk/>
            <pc:sldMk cId="1014648071" sldId="2134805050"/>
            <ac:spMk id="2" creationId="{AA3C051A-0094-4CE5-81E3-7ECEDA731945}"/>
          </ac:spMkLst>
        </pc:spChg>
        <pc:spChg chg="mod">
          <ac:chgData name="Hiram Fleitas" userId="e10fcc43-9abd-4aad-af2d-b6bb7d9e18eb" providerId="ADAL" clId="{FC7D9AE4-EA18-44F1-8865-60D022AF569F}" dt="2021-06-23T17:21:39.050" v="1340" actId="20577"/>
          <ac:spMkLst>
            <pc:docMk/>
            <pc:sldMk cId="1014648071" sldId="2134805050"/>
            <ac:spMk id="3" creationId="{229F1598-6A26-4C11-8870-3F08CB4A2BC8}"/>
          </ac:spMkLst>
        </pc:spChg>
        <pc:spChg chg="add mod">
          <ac:chgData name="Hiram Fleitas" userId="e10fcc43-9abd-4aad-af2d-b6bb7d9e18eb" providerId="ADAL" clId="{FC7D9AE4-EA18-44F1-8865-60D022AF569F}" dt="2021-06-23T17:52:36.178" v="1501" actId="1076"/>
          <ac:spMkLst>
            <pc:docMk/>
            <pc:sldMk cId="1014648071" sldId="2134805050"/>
            <ac:spMk id="5" creationId="{84D705C1-3B87-4816-B5F7-30A21E532694}"/>
          </ac:spMkLst>
        </pc:spChg>
      </pc:sldChg>
      <pc:sldChg chg="delSp modSp mod modAnim">
        <pc:chgData name="Hiram Fleitas" userId="e10fcc43-9abd-4aad-af2d-b6bb7d9e18eb" providerId="ADAL" clId="{FC7D9AE4-EA18-44F1-8865-60D022AF569F}" dt="2021-06-23T04:10:16.572" v="981" actId="1076"/>
        <pc:sldMkLst>
          <pc:docMk/>
          <pc:sldMk cId="1938323358" sldId="2147469430"/>
        </pc:sldMkLst>
        <pc:spChg chg="del">
          <ac:chgData name="Hiram Fleitas" userId="e10fcc43-9abd-4aad-af2d-b6bb7d9e18eb" providerId="ADAL" clId="{FC7D9AE4-EA18-44F1-8865-60D022AF569F}" dt="2021-06-22T16:54:59.303" v="195" actId="478"/>
          <ac:spMkLst>
            <pc:docMk/>
            <pc:sldMk cId="1938323358" sldId="2147469430"/>
            <ac:spMk id="2" creationId="{9D459FA6-2B47-46CD-9957-913FAE29F59C}"/>
          </ac:spMkLst>
        </pc:spChg>
        <pc:spChg chg="mod">
          <ac:chgData name="Hiram Fleitas" userId="e10fcc43-9abd-4aad-af2d-b6bb7d9e18eb" providerId="ADAL" clId="{FC7D9AE4-EA18-44F1-8865-60D022AF569F}" dt="2021-06-23T04:10:16.572" v="981" actId="1076"/>
          <ac:spMkLst>
            <pc:docMk/>
            <pc:sldMk cId="1938323358" sldId="2147469430"/>
            <ac:spMk id="13" creationId="{19362C79-ABC5-4726-89A6-C385DD2986C0}"/>
          </ac:spMkLst>
        </pc:spChg>
        <pc:spChg chg="del">
          <ac:chgData name="Hiram Fleitas" userId="e10fcc43-9abd-4aad-af2d-b6bb7d9e18eb" providerId="ADAL" clId="{FC7D9AE4-EA18-44F1-8865-60D022AF569F}" dt="2021-06-22T16:54:59.303" v="195" actId="478"/>
          <ac:spMkLst>
            <pc:docMk/>
            <pc:sldMk cId="1938323358" sldId="2147469430"/>
            <ac:spMk id="25" creationId="{49BA09E4-E897-4683-9D40-33E597525119}"/>
          </ac:spMkLst>
        </pc:spChg>
        <pc:spChg chg="del">
          <ac:chgData name="Hiram Fleitas" userId="e10fcc43-9abd-4aad-af2d-b6bb7d9e18eb" providerId="ADAL" clId="{FC7D9AE4-EA18-44F1-8865-60D022AF569F}" dt="2021-06-22T16:54:59.303" v="195" actId="478"/>
          <ac:spMkLst>
            <pc:docMk/>
            <pc:sldMk cId="1938323358" sldId="2147469430"/>
            <ac:spMk id="27" creationId="{63E76D8E-7A80-4E56-A444-E08434D6DB66}"/>
          </ac:spMkLst>
        </pc:spChg>
        <pc:spChg chg="del">
          <ac:chgData name="Hiram Fleitas" userId="e10fcc43-9abd-4aad-af2d-b6bb7d9e18eb" providerId="ADAL" clId="{FC7D9AE4-EA18-44F1-8865-60D022AF569F}" dt="2021-06-22T16:54:59.303" v="195" actId="478"/>
          <ac:spMkLst>
            <pc:docMk/>
            <pc:sldMk cId="1938323358" sldId="2147469430"/>
            <ac:spMk id="28" creationId="{5A131C4F-CD13-467A-A7F1-2865B876E1B8}"/>
          </ac:spMkLst>
        </pc:spChg>
        <pc:spChg chg="del">
          <ac:chgData name="Hiram Fleitas" userId="e10fcc43-9abd-4aad-af2d-b6bb7d9e18eb" providerId="ADAL" clId="{FC7D9AE4-EA18-44F1-8865-60D022AF569F}" dt="2021-06-22T16:54:59.303" v="195" actId="478"/>
          <ac:spMkLst>
            <pc:docMk/>
            <pc:sldMk cId="1938323358" sldId="2147469430"/>
            <ac:spMk id="29" creationId="{78489725-3A57-44F3-82C7-CAEA0D2AC54D}"/>
          </ac:spMkLst>
        </pc:spChg>
        <pc:spChg chg="mod">
          <ac:chgData name="Hiram Fleitas" userId="e10fcc43-9abd-4aad-af2d-b6bb7d9e18eb" providerId="ADAL" clId="{FC7D9AE4-EA18-44F1-8865-60D022AF569F}" dt="2021-06-22T16:53:48.048" v="39" actId="20577"/>
          <ac:spMkLst>
            <pc:docMk/>
            <pc:sldMk cId="1938323358" sldId="2147469430"/>
            <ac:spMk id="40" creationId="{06AA60C3-565F-4916-8494-C16622CF90DA}"/>
          </ac:spMkLst>
        </pc:spChg>
        <pc:picChg chg="del">
          <ac:chgData name="Hiram Fleitas" userId="e10fcc43-9abd-4aad-af2d-b6bb7d9e18eb" providerId="ADAL" clId="{FC7D9AE4-EA18-44F1-8865-60D022AF569F}" dt="2021-06-22T16:54:59.303" v="195" actId="478"/>
          <ac:picMkLst>
            <pc:docMk/>
            <pc:sldMk cId="1938323358" sldId="2147469430"/>
            <ac:picMk id="3" creationId="{0709737C-EE9A-46F3-81F8-F02C60878A43}"/>
          </ac:picMkLst>
        </pc:picChg>
        <pc:picChg chg="del">
          <ac:chgData name="Hiram Fleitas" userId="e10fcc43-9abd-4aad-af2d-b6bb7d9e18eb" providerId="ADAL" clId="{FC7D9AE4-EA18-44F1-8865-60D022AF569F}" dt="2021-06-22T16:54:59.303" v="195" actId="478"/>
          <ac:picMkLst>
            <pc:docMk/>
            <pc:sldMk cId="1938323358" sldId="2147469430"/>
            <ac:picMk id="12" creationId="{20435ED8-5B78-4C30-8F35-60B4C0E694AC}"/>
          </ac:picMkLst>
        </pc:picChg>
        <pc:picChg chg="del">
          <ac:chgData name="Hiram Fleitas" userId="e10fcc43-9abd-4aad-af2d-b6bb7d9e18eb" providerId="ADAL" clId="{FC7D9AE4-EA18-44F1-8865-60D022AF569F}" dt="2021-06-22T16:54:59.303" v="195" actId="478"/>
          <ac:picMkLst>
            <pc:docMk/>
            <pc:sldMk cId="1938323358" sldId="2147469430"/>
            <ac:picMk id="32" creationId="{0511E9E6-B0F2-4414-8A7F-3ABBEB7961E5}"/>
          </ac:picMkLst>
        </pc:picChg>
        <pc:picChg chg="del">
          <ac:chgData name="Hiram Fleitas" userId="e10fcc43-9abd-4aad-af2d-b6bb7d9e18eb" providerId="ADAL" clId="{FC7D9AE4-EA18-44F1-8865-60D022AF569F}" dt="2021-06-22T16:54:59.303" v="195" actId="478"/>
          <ac:picMkLst>
            <pc:docMk/>
            <pc:sldMk cId="1938323358" sldId="2147469430"/>
            <ac:picMk id="1026" creationId="{15D11407-E243-46C4-810A-A9CE1B4F046C}"/>
          </ac:picMkLst>
        </pc:picChg>
      </pc:sldChg>
      <pc:sldChg chg="modSp mod">
        <pc:chgData name="Hiram Fleitas" userId="e10fcc43-9abd-4aad-af2d-b6bb7d9e18eb" providerId="ADAL" clId="{FC7D9AE4-EA18-44F1-8865-60D022AF569F}" dt="2021-06-22T17:26:55.262" v="503" actId="1076"/>
        <pc:sldMkLst>
          <pc:docMk/>
          <pc:sldMk cId="2775166275" sldId="2147469683"/>
        </pc:sldMkLst>
        <pc:spChg chg="mod">
          <ac:chgData name="Hiram Fleitas" userId="e10fcc43-9abd-4aad-af2d-b6bb7d9e18eb" providerId="ADAL" clId="{FC7D9AE4-EA18-44F1-8865-60D022AF569F}" dt="2021-06-22T17:26:55.262" v="503" actId="1076"/>
          <ac:spMkLst>
            <pc:docMk/>
            <pc:sldMk cId="2775166275" sldId="2147469683"/>
            <ac:spMk id="13" creationId="{19362C79-ABC5-4726-89A6-C385DD2986C0}"/>
          </ac:spMkLst>
        </pc:spChg>
      </pc:sldChg>
      <pc:sldChg chg="modSp mod">
        <pc:chgData name="Hiram Fleitas" userId="e10fcc43-9abd-4aad-af2d-b6bb7d9e18eb" providerId="ADAL" clId="{FC7D9AE4-EA18-44F1-8865-60D022AF569F}" dt="2021-06-23T01:40:05.394" v="633" actId="21"/>
        <pc:sldMkLst>
          <pc:docMk/>
          <pc:sldMk cId="591416904" sldId="2147469684"/>
        </pc:sldMkLst>
        <pc:spChg chg="mod">
          <ac:chgData name="Hiram Fleitas" userId="e10fcc43-9abd-4aad-af2d-b6bb7d9e18eb" providerId="ADAL" clId="{FC7D9AE4-EA18-44F1-8865-60D022AF569F}" dt="2021-06-23T01:40:05.394" v="633" actId="21"/>
          <ac:spMkLst>
            <pc:docMk/>
            <pc:sldMk cId="591416904" sldId="2147469684"/>
            <ac:spMk id="10" creationId="{D4C3D4D5-5F13-4B77-83D8-6908EBA75B09}"/>
          </ac:spMkLst>
        </pc:spChg>
      </pc:sldChg>
      <pc:sldChg chg="modSp add mod">
        <pc:chgData name="Hiram Fleitas" userId="e10fcc43-9abd-4aad-af2d-b6bb7d9e18eb" providerId="ADAL" clId="{FC7D9AE4-EA18-44F1-8865-60D022AF569F}" dt="2021-06-22T17:26:32.162" v="502" actId="1076"/>
        <pc:sldMkLst>
          <pc:docMk/>
          <pc:sldMk cId="3545408995" sldId="2147469685"/>
        </pc:sldMkLst>
        <pc:spChg chg="mod">
          <ac:chgData name="Hiram Fleitas" userId="e10fcc43-9abd-4aad-af2d-b6bb7d9e18eb" providerId="ADAL" clId="{FC7D9AE4-EA18-44F1-8865-60D022AF569F}" dt="2021-06-22T17:26:32.162" v="502" actId="1076"/>
          <ac:spMkLst>
            <pc:docMk/>
            <pc:sldMk cId="3545408995" sldId="2147469685"/>
            <ac:spMk id="13" creationId="{19362C79-ABC5-4726-89A6-C385DD2986C0}"/>
          </ac:spMkLst>
        </pc:spChg>
      </pc:sldChg>
      <pc:sldChg chg="addSp delSp modSp new mod modTransition">
        <pc:chgData name="Hiram Fleitas" userId="e10fcc43-9abd-4aad-af2d-b6bb7d9e18eb" providerId="ADAL" clId="{FC7D9AE4-EA18-44F1-8865-60D022AF569F}" dt="2021-06-23T01:43:59.621" v="643" actId="1076"/>
        <pc:sldMkLst>
          <pc:docMk/>
          <pc:sldMk cId="2579635431" sldId="2147469686"/>
        </pc:sldMkLst>
        <pc:spChg chg="del">
          <ac:chgData name="Hiram Fleitas" userId="e10fcc43-9abd-4aad-af2d-b6bb7d9e18eb" providerId="ADAL" clId="{FC7D9AE4-EA18-44F1-8865-60D022AF569F}" dt="2021-06-23T00:52:28.407" v="515" actId="478"/>
          <ac:spMkLst>
            <pc:docMk/>
            <pc:sldMk cId="2579635431" sldId="2147469686"/>
            <ac:spMk id="2" creationId="{8FB056AC-E80F-4444-B9B6-A597C5655FD5}"/>
          </ac:spMkLst>
        </pc:spChg>
        <pc:spChg chg="del">
          <ac:chgData name="Hiram Fleitas" userId="e10fcc43-9abd-4aad-af2d-b6bb7d9e18eb" providerId="ADAL" clId="{FC7D9AE4-EA18-44F1-8865-60D022AF569F}" dt="2021-06-23T00:52:27.515" v="514" actId="478"/>
          <ac:spMkLst>
            <pc:docMk/>
            <pc:sldMk cId="2579635431" sldId="2147469686"/>
            <ac:spMk id="3" creationId="{8432C764-63DB-41E8-908A-A51E787A9BF4}"/>
          </ac:spMkLst>
        </pc:spChg>
        <pc:picChg chg="add del">
          <ac:chgData name="Hiram Fleitas" userId="e10fcc43-9abd-4aad-af2d-b6bb7d9e18eb" providerId="ADAL" clId="{FC7D9AE4-EA18-44F1-8865-60D022AF569F}" dt="2021-06-23T00:53:33.726" v="517" actId="22"/>
          <ac:picMkLst>
            <pc:docMk/>
            <pc:sldMk cId="2579635431" sldId="2147469686"/>
            <ac:picMk id="5" creationId="{4AAEA150-1156-4D7C-BD51-4E68DB67045E}"/>
          </ac:picMkLst>
        </pc:picChg>
        <pc:picChg chg="add del">
          <ac:chgData name="Hiram Fleitas" userId="e10fcc43-9abd-4aad-af2d-b6bb7d9e18eb" providerId="ADAL" clId="{FC7D9AE4-EA18-44F1-8865-60D022AF569F}" dt="2021-06-23T00:54:52.410" v="519" actId="22"/>
          <ac:picMkLst>
            <pc:docMk/>
            <pc:sldMk cId="2579635431" sldId="2147469686"/>
            <ac:picMk id="7" creationId="{47FA7D0B-5723-4CA1-9331-80708DA23223}"/>
          </ac:picMkLst>
        </pc:picChg>
        <pc:picChg chg="add del">
          <ac:chgData name="Hiram Fleitas" userId="e10fcc43-9abd-4aad-af2d-b6bb7d9e18eb" providerId="ADAL" clId="{FC7D9AE4-EA18-44F1-8865-60D022AF569F}" dt="2021-06-23T00:55:13.019" v="521" actId="22"/>
          <ac:picMkLst>
            <pc:docMk/>
            <pc:sldMk cId="2579635431" sldId="2147469686"/>
            <ac:picMk id="9" creationId="{4CA0B28E-7E87-42B1-8520-3FF6B76728FA}"/>
          </ac:picMkLst>
        </pc:picChg>
        <pc:picChg chg="add del">
          <ac:chgData name="Hiram Fleitas" userId="e10fcc43-9abd-4aad-af2d-b6bb7d9e18eb" providerId="ADAL" clId="{FC7D9AE4-EA18-44F1-8865-60D022AF569F}" dt="2021-06-23T00:55:31.192" v="523" actId="22"/>
          <ac:picMkLst>
            <pc:docMk/>
            <pc:sldMk cId="2579635431" sldId="2147469686"/>
            <ac:picMk id="11" creationId="{ADD35AE8-E0A5-4290-B7C7-0568A73C2F75}"/>
          </ac:picMkLst>
        </pc:picChg>
        <pc:picChg chg="add del">
          <ac:chgData name="Hiram Fleitas" userId="e10fcc43-9abd-4aad-af2d-b6bb7d9e18eb" providerId="ADAL" clId="{FC7D9AE4-EA18-44F1-8865-60D022AF569F}" dt="2021-06-23T00:55:50.053" v="525" actId="22"/>
          <ac:picMkLst>
            <pc:docMk/>
            <pc:sldMk cId="2579635431" sldId="2147469686"/>
            <ac:picMk id="13" creationId="{32AF3E2A-F2DA-435B-ACEF-D7907A8AAF95}"/>
          </ac:picMkLst>
        </pc:picChg>
        <pc:picChg chg="add del">
          <ac:chgData name="Hiram Fleitas" userId="e10fcc43-9abd-4aad-af2d-b6bb7d9e18eb" providerId="ADAL" clId="{FC7D9AE4-EA18-44F1-8865-60D022AF569F}" dt="2021-06-23T00:56:04.573" v="527" actId="22"/>
          <ac:picMkLst>
            <pc:docMk/>
            <pc:sldMk cId="2579635431" sldId="2147469686"/>
            <ac:picMk id="15" creationId="{8D50DFFE-3459-48D0-B8CA-6AECA30E05B5}"/>
          </ac:picMkLst>
        </pc:picChg>
        <pc:picChg chg="add del mod">
          <ac:chgData name="Hiram Fleitas" userId="e10fcc43-9abd-4aad-af2d-b6bb7d9e18eb" providerId="ADAL" clId="{FC7D9AE4-EA18-44F1-8865-60D022AF569F}" dt="2021-06-23T00:56:31.622" v="531" actId="22"/>
          <ac:picMkLst>
            <pc:docMk/>
            <pc:sldMk cId="2579635431" sldId="2147469686"/>
            <ac:picMk id="17" creationId="{4D167F24-0335-49B1-A929-EAA539B81B60}"/>
          </ac:picMkLst>
        </pc:picChg>
        <pc:picChg chg="add mod">
          <ac:chgData name="Hiram Fleitas" userId="e10fcc43-9abd-4aad-af2d-b6bb7d9e18eb" providerId="ADAL" clId="{FC7D9AE4-EA18-44F1-8865-60D022AF569F}" dt="2021-06-23T01:43:49.779" v="641" actId="1076"/>
          <ac:picMkLst>
            <pc:docMk/>
            <pc:sldMk cId="2579635431" sldId="2147469686"/>
            <ac:picMk id="19" creationId="{04E569F5-62A4-4FAE-ACA4-3A7761648D10}"/>
          </ac:picMkLst>
        </pc:picChg>
        <pc:picChg chg="add mod">
          <ac:chgData name="Hiram Fleitas" userId="e10fcc43-9abd-4aad-af2d-b6bb7d9e18eb" providerId="ADAL" clId="{FC7D9AE4-EA18-44F1-8865-60D022AF569F}" dt="2021-06-23T01:43:59.621" v="643" actId="1076"/>
          <ac:picMkLst>
            <pc:docMk/>
            <pc:sldMk cId="2579635431" sldId="2147469686"/>
            <ac:picMk id="21" creationId="{DF4C5AE0-AB46-47E5-B3A4-3923A8F5DC29}"/>
          </ac:picMkLst>
        </pc:picChg>
      </pc:sldChg>
      <pc:sldChg chg="new del">
        <pc:chgData name="Hiram Fleitas" userId="e10fcc43-9abd-4aad-af2d-b6bb7d9e18eb" providerId="ADAL" clId="{FC7D9AE4-EA18-44F1-8865-60D022AF569F}" dt="2021-06-23T00:51:24.439" v="505" actId="680"/>
        <pc:sldMkLst>
          <pc:docMk/>
          <pc:sldMk cId="2882245158" sldId="2147469686"/>
        </pc:sldMkLst>
      </pc:sldChg>
      <pc:sldChg chg="addSp delSp modSp add mod modTransition">
        <pc:chgData name="Hiram Fleitas" userId="e10fcc43-9abd-4aad-af2d-b6bb7d9e18eb" providerId="ADAL" clId="{FC7D9AE4-EA18-44F1-8865-60D022AF569F}" dt="2021-06-23T01:22:35.097" v="581"/>
        <pc:sldMkLst>
          <pc:docMk/>
          <pc:sldMk cId="1978085318" sldId="2147469687"/>
        </pc:sldMkLst>
        <pc:picChg chg="add mod">
          <ac:chgData name="Hiram Fleitas" userId="e10fcc43-9abd-4aad-af2d-b6bb7d9e18eb" providerId="ADAL" clId="{FC7D9AE4-EA18-44F1-8865-60D022AF569F}" dt="2021-06-23T01:18:51.756" v="571" actId="1076"/>
          <ac:picMkLst>
            <pc:docMk/>
            <pc:sldMk cId="1978085318" sldId="2147469687"/>
            <ac:picMk id="3" creationId="{BF1155F5-68FA-4EAF-866A-7634F885841C}"/>
          </ac:picMkLst>
        </pc:picChg>
        <pc:picChg chg="add del mod">
          <ac:chgData name="Hiram Fleitas" userId="e10fcc43-9abd-4aad-af2d-b6bb7d9e18eb" providerId="ADAL" clId="{FC7D9AE4-EA18-44F1-8865-60D022AF569F}" dt="2021-06-23T01:18:36.295" v="564" actId="21"/>
          <ac:picMkLst>
            <pc:docMk/>
            <pc:sldMk cId="1978085318" sldId="2147469687"/>
            <ac:picMk id="5" creationId="{F86598E6-06AA-4713-9EA4-9E920877E6A2}"/>
          </ac:picMkLst>
        </pc:picChg>
        <pc:picChg chg="add mod">
          <ac:chgData name="Hiram Fleitas" userId="e10fcc43-9abd-4aad-af2d-b6bb7d9e18eb" providerId="ADAL" clId="{FC7D9AE4-EA18-44F1-8865-60D022AF569F}" dt="2021-06-23T01:18:34.598" v="563" actId="1076"/>
          <ac:picMkLst>
            <pc:docMk/>
            <pc:sldMk cId="1978085318" sldId="2147469687"/>
            <ac:picMk id="7" creationId="{958665A7-41AF-419A-8978-86BF7AF9D580}"/>
          </ac:picMkLst>
        </pc:picChg>
        <pc:picChg chg="add del">
          <ac:chgData name="Hiram Fleitas" userId="e10fcc43-9abd-4aad-af2d-b6bb7d9e18eb" providerId="ADAL" clId="{FC7D9AE4-EA18-44F1-8865-60D022AF569F}" dt="2021-06-23T01:17:29.117" v="550" actId="22"/>
          <ac:picMkLst>
            <pc:docMk/>
            <pc:sldMk cId="1978085318" sldId="2147469687"/>
            <ac:picMk id="8" creationId="{32D56EC3-7839-47C8-AEBB-82C9E99EE566}"/>
          </ac:picMkLst>
        </pc:picChg>
        <pc:picChg chg="add del">
          <ac:chgData name="Hiram Fleitas" userId="e10fcc43-9abd-4aad-af2d-b6bb7d9e18eb" providerId="ADAL" clId="{FC7D9AE4-EA18-44F1-8865-60D022AF569F}" dt="2021-06-23T01:17:27.782" v="549" actId="22"/>
          <ac:picMkLst>
            <pc:docMk/>
            <pc:sldMk cId="1978085318" sldId="2147469687"/>
            <ac:picMk id="10" creationId="{87C5EFB4-CBA4-4045-8C7A-624992C212ED}"/>
          </ac:picMkLst>
        </pc:picChg>
        <pc:picChg chg="add mod">
          <ac:chgData name="Hiram Fleitas" userId="e10fcc43-9abd-4aad-af2d-b6bb7d9e18eb" providerId="ADAL" clId="{FC7D9AE4-EA18-44F1-8865-60D022AF569F}" dt="2021-06-23T01:17:24.021" v="547" actId="571"/>
          <ac:picMkLst>
            <pc:docMk/>
            <pc:sldMk cId="1978085318" sldId="2147469687"/>
            <ac:picMk id="11" creationId="{371D141C-DB4C-499D-9856-C2716BC9955F}"/>
          </ac:picMkLst>
        </pc:picChg>
        <pc:picChg chg="add mod">
          <ac:chgData name="Hiram Fleitas" userId="e10fcc43-9abd-4aad-af2d-b6bb7d9e18eb" providerId="ADAL" clId="{FC7D9AE4-EA18-44F1-8865-60D022AF569F}" dt="2021-06-23T01:17:24.021" v="547" actId="571"/>
          <ac:picMkLst>
            <pc:docMk/>
            <pc:sldMk cId="1978085318" sldId="2147469687"/>
            <ac:picMk id="12" creationId="{2C88DF79-B838-4DAE-8BCE-F988ED72DDD0}"/>
          </ac:picMkLst>
        </pc:picChg>
        <pc:picChg chg="add del">
          <ac:chgData name="Hiram Fleitas" userId="e10fcc43-9abd-4aad-af2d-b6bb7d9e18eb" providerId="ADAL" clId="{FC7D9AE4-EA18-44F1-8865-60D022AF569F}" dt="2021-06-23T01:17:27.782" v="549" actId="22"/>
          <ac:picMkLst>
            <pc:docMk/>
            <pc:sldMk cId="1978085318" sldId="2147469687"/>
            <ac:picMk id="14" creationId="{1E3207C3-5672-448F-B2A2-A95262B646CC}"/>
          </ac:picMkLst>
        </pc:picChg>
        <pc:picChg chg="add mod">
          <ac:chgData name="Hiram Fleitas" userId="e10fcc43-9abd-4aad-af2d-b6bb7d9e18eb" providerId="ADAL" clId="{FC7D9AE4-EA18-44F1-8865-60D022AF569F}" dt="2021-06-23T01:18:19.369" v="561" actId="1076"/>
          <ac:picMkLst>
            <pc:docMk/>
            <pc:sldMk cId="1978085318" sldId="2147469687"/>
            <ac:picMk id="16" creationId="{969CCD5E-F3CB-41DB-9CD3-87E1C710BC25}"/>
          </ac:picMkLst>
        </pc:picChg>
        <pc:picChg chg="add mod">
          <ac:chgData name="Hiram Fleitas" userId="e10fcc43-9abd-4aad-af2d-b6bb7d9e18eb" providerId="ADAL" clId="{FC7D9AE4-EA18-44F1-8865-60D022AF569F}" dt="2021-06-23T01:18:14.674" v="560" actId="1076"/>
          <ac:picMkLst>
            <pc:docMk/>
            <pc:sldMk cId="1978085318" sldId="2147469687"/>
            <ac:picMk id="18" creationId="{CCCCFE1B-C4A8-40B6-9D3F-3720170B0B8B}"/>
          </ac:picMkLst>
        </pc:picChg>
        <pc:picChg chg="del">
          <ac:chgData name="Hiram Fleitas" userId="e10fcc43-9abd-4aad-af2d-b6bb7d9e18eb" providerId="ADAL" clId="{FC7D9AE4-EA18-44F1-8865-60D022AF569F}" dt="2021-06-23T01:15:50.271" v="534" actId="478"/>
          <ac:picMkLst>
            <pc:docMk/>
            <pc:sldMk cId="1978085318" sldId="2147469687"/>
            <ac:picMk id="19" creationId="{04E569F5-62A4-4FAE-ACA4-3A7761648D10}"/>
          </ac:picMkLst>
        </pc:picChg>
        <pc:picChg chg="add mod">
          <ac:chgData name="Hiram Fleitas" userId="e10fcc43-9abd-4aad-af2d-b6bb7d9e18eb" providerId="ADAL" clId="{FC7D9AE4-EA18-44F1-8865-60D022AF569F}" dt="2021-06-23T01:17:53.191" v="557" actId="1076"/>
          <ac:picMkLst>
            <pc:docMk/>
            <pc:sldMk cId="1978085318" sldId="2147469687"/>
            <ac:picMk id="22" creationId="{E9D66CFC-F066-428B-8824-DAA2EC373276}"/>
          </ac:picMkLst>
        </pc:picChg>
        <pc:picChg chg="add mod">
          <ac:chgData name="Hiram Fleitas" userId="e10fcc43-9abd-4aad-af2d-b6bb7d9e18eb" providerId="ADAL" clId="{FC7D9AE4-EA18-44F1-8865-60D022AF569F}" dt="2021-06-23T01:17:44.487" v="556" actId="1076"/>
          <ac:picMkLst>
            <pc:docMk/>
            <pc:sldMk cId="1978085318" sldId="2147469687"/>
            <ac:picMk id="24" creationId="{3EB1F8FC-F1E7-48CC-9148-B347BCC01332}"/>
          </ac:picMkLst>
        </pc:picChg>
        <pc:picChg chg="add mod">
          <ac:chgData name="Hiram Fleitas" userId="e10fcc43-9abd-4aad-af2d-b6bb7d9e18eb" providerId="ADAL" clId="{FC7D9AE4-EA18-44F1-8865-60D022AF569F}" dt="2021-06-23T01:19:18.962" v="575" actId="1076"/>
          <ac:picMkLst>
            <pc:docMk/>
            <pc:sldMk cId="1978085318" sldId="2147469687"/>
            <ac:picMk id="26" creationId="{156DB502-568D-40BE-BDB7-95848A5949D7}"/>
          </ac:picMkLst>
        </pc:picChg>
      </pc:sldChg>
      <pc:sldChg chg="addSp delSp modSp add mod ord modTransition">
        <pc:chgData name="Hiram Fleitas" userId="e10fcc43-9abd-4aad-af2d-b6bb7d9e18eb" providerId="ADAL" clId="{FC7D9AE4-EA18-44F1-8865-60D022AF569F}" dt="2021-06-23T02:50:16.762" v="764" actId="21"/>
        <pc:sldMkLst>
          <pc:docMk/>
          <pc:sldMk cId="1497787706" sldId="2147469688"/>
        </pc:sldMkLst>
        <pc:picChg chg="add">
          <ac:chgData name="Hiram Fleitas" userId="e10fcc43-9abd-4aad-af2d-b6bb7d9e18eb" providerId="ADAL" clId="{FC7D9AE4-EA18-44F1-8865-60D022AF569F}" dt="2021-06-23T01:21:36.443" v="576" actId="22"/>
          <ac:picMkLst>
            <pc:docMk/>
            <pc:sldMk cId="1497787706" sldId="2147469688"/>
            <ac:picMk id="3" creationId="{9F46FAFC-ABE1-4AEC-B60D-2C48861CFFAE}"/>
          </ac:picMkLst>
        </pc:picChg>
        <pc:picChg chg="add del mod">
          <ac:chgData name="Hiram Fleitas" userId="e10fcc43-9abd-4aad-af2d-b6bb7d9e18eb" providerId="ADAL" clId="{FC7D9AE4-EA18-44F1-8865-60D022AF569F}" dt="2021-06-23T02:50:16.762" v="764" actId="21"/>
          <ac:picMkLst>
            <pc:docMk/>
            <pc:sldMk cId="1497787706" sldId="2147469688"/>
            <ac:picMk id="5" creationId="{E3E9A408-6FBD-4765-8E6E-EFD874F7F1E8}"/>
          </ac:picMkLst>
        </pc:picChg>
        <pc:picChg chg="add mod">
          <ac:chgData name="Hiram Fleitas" userId="e10fcc43-9abd-4aad-af2d-b6bb7d9e18eb" providerId="ADAL" clId="{FC7D9AE4-EA18-44F1-8865-60D022AF569F}" dt="2021-06-23T02:32:56.869" v="738" actId="1076"/>
          <ac:picMkLst>
            <pc:docMk/>
            <pc:sldMk cId="1497787706" sldId="2147469688"/>
            <ac:picMk id="7" creationId="{5C8031CC-8111-4AE7-9CA6-20361B4257DF}"/>
          </ac:picMkLst>
        </pc:picChg>
        <pc:picChg chg="add del mod">
          <ac:chgData name="Hiram Fleitas" userId="e10fcc43-9abd-4aad-af2d-b6bb7d9e18eb" providerId="ADAL" clId="{FC7D9AE4-EA18-44F1-8865-60D022AF569F}" dt="2021-06-23T02:33:13.433" v="741" actId="478"/>
          <ac:picMkLst>
            <pc:docMk/>
            <pc:sldMk cId="1497787706" sldId="2147469688"/>
            <ac:picMk id="9" creationId="{07C1099B-D2C0-4E68-AB46-E578A6F0A89F}"/>
          </ac:picMkLst>
        </pc:picChg>
        <pc:picChg chg="add mod">
          <ac:chgData name="Hiram Fleitas" userId="e10fcc43-9abd-4aad-af2d-b6bb7d9e18eb" providerId="ADAL" clId="{FC7D9AE4-EA18-44F1-8865-60D022AF569F}" dt="2021-06-23T02:33:30.834" v="745" actId="1076"/>
          <ac:picMkLst>
            <pc:docMk/>
            <pc:sldMk cId="1497787706" sldId="2147469688"/>
            <ac:picMk id="11" creationId="{46BAEFC6-A26A-4546-ADA1-C088CBC93423}"/>
          </ac:picMkLst>
        </pc:picChg>
        <pc:picChg chg="add mod">
          <ac:chgData name="Hiram Fleitas" userId="e10fcc43-9abd-4aad-af2d-b6bb7d9e18eb" providerId="ADAL" clId="{FC7D9AE4-EA18-44F1-8865-60D022AF569F}" dt="2021-06-23T02:34:25.600" v="752" actId="1076"/>
          <ac:picMkLst>
            <pc:docMk/>
            <pc:sldMk cId="1497787706" sldId="2147469688"/>
            <ac:picMk id="13" creationId="{D5ECD3B2-3519-4EE0-86D6-90B472B5B7DC}"/>
          </ac:picMkLst>
        </pc:picChg>
      </pc:sldChg>
      <pc:sldChg chg="addSp delSp modSp add mod modTransition">
        <pc:chgData name="Hiram Fleitas" userId="e10fcc43-9abd-4aad-af2d-b6bb7d9e18eb" providerId="ADAL" clId="{FC7D9AE4-EA18-44F1-8865-60D022AF569F}" dt="2021-06-23T01:46:37.086" v="658" actId="1076"/>
        <pc:sldMkLst>
          <pc:docMk/>
          <pc:sldMk cId="4140245788" sldId="2147469689"/>
        </pc:sldMkLst>
        <pc:picChg chg="add del">
          <ac:chgData name="Hiram Fleitas" userId="e10fcc43-9abd-4aad-af2d-b6bb7d9e18eb" providerId="ADAL" clId="{FC7D9AE4-EA18-44F1-8865-60D022AF569F}" dt="2021-06-23T01:46:18.714" v="654" actId="478"/>
          <ac:picMkLst>
            <pc:docMk/>
            <pc:sldMk cId="4140245788" sldId="2147469689"/>
            <ac:picMk id="3" creationId="{076ADB60-86C4-45FA-BC44-136D38153FAF}"/>
          </ac:picMkLst>
        </pc:picChg>
        <pc:picChg chg="add">
          <ac:chgData name="Hiram Fleitas" userId="e10fcc43-9abd-4aad-af2d-b6bb7d9e18eb" providerId="ADAL" clId="{FC7D9AE4-EA18-44F1-8865-60D022AF569F}" dt="2021-06-23T01:46:19.701" v="655" actId="22"/>
          <ac:picMkLst>
            <pc:docMk/>
            <pc:sldMk cId="4140245788" sldId="2147469689"/>
            <ac:picMk id="5" creationId="{7158F12B-9537-4E0A-9914-2E1384F75F13}"/>
          </ac:picMkLst>
        </pc:picChg>
        <pc:picChg chg="add mod">
          <ac:chgData name="Hiram Fleitas" userId="e10fcc43-9abd-4aad-af2d-b6bb7d9e18eb" providerId="ADAL" clId="{FC7D9AE4-EA18-44F1-8865-60D022AF569F}" dt="2021-06-23T01:46:37.086" v="658" actId="1076"/>
          <ac:picMkLst>
            <pc:docMk/>
            <pc:sldMk cId="4140245788" sldId="2147469689"/>
            <ac:picMk id="7" creationId="{B97A428F-DED9-4D7B-8DB8-9503F66C72C1}"/>
          </ac:picMkLst>
        </pc:picChg>
      </pc:sldChg>
      <pc:sldChg chg="add del modTransition">
        <pc:chgData name="Hiram Fleitas" userId="e10fcc43-9abd-4aad-af2d-b6bb7d9e18eb" providerId="ADAL" clId="{FC7D9AE4-EA18-44F1-8865-60D022AF569F}" dt="2021-06-23T04:57:12.442" v="1255" actId="2696"/>
        <pc:sldMkLst>
          <pc:docMk/>
          <pc:sldMk cId="2113273530" sldId="2147469690"/>
        </pc:sldMkLst>
      </pc:sldChg>
      <pc:sldChg chg="add del modTransition">
        <pc:chgData name="Hiram Fleitas" userId="e10fcc43-9abd-4aad-af2d-b6bb7d9e18eb" providerId="ADAL" clId="{FC7D9AE4-EA18-44F1-8865-60D022AF569F}" dt="2021-06-23T04:57:12.442" v="1255" actId="2696"/>
        <pc:sldMkLst>
          <pc:docMk/>
          <pc:sldMk cId="4025183858" sldId="2147469691"/>
        </pc:sldMkLst>
      </pc:sldChg>
      <pc:sldChg chg="add del modTransition">
        <pc:chgData name="Hiram Fleitas" userId="e10fcc43-9abd-4aad-af2d-b6bb7d9e18eb" providerId="ADAL" clId="{FC7D9AE4-EA18-44F1-8865-60D022AF569F}" dt="2021-06-23T04:57:12.442" v="1255" actId="2696"/>
        <pc:sldMkLst>
          <pc:docMk/>
          <pc:sldMk cId="1466901774" sldId="2147469692"/>
        </pc:sldMkLst>
      </pc:sldChg>
      <pc:sldChg chg="addSp modSp add mod">
        <pc:chgData name="Hiram Fleitas" userId="e10fcc43-9abd-4aad-af2d-b6bb7d9e18eb" providerId="ADAL" clId="{FC7D9AE4-EA18-44F1-8865-60D022AF569F}" dt="2021-06-23T02:30:35.774" v="721" actId="1076"/>
        <pc:sldMkLst>
          <pc:docMk/>
          <pc:sldMk cId="3998476898" sldId="2147469693"/>
        </pc:sldMkLst>
        <pc:picChg chg="add">
          <ac:chgData name="Hiram Fleitas" userId="e10fcc43-9abd-4aad-af2d-b6bb7d9e18eb" providerId="ADAL" clId="{FC7D9AE4-EA18-44F1-8865-60D022AF569F}" dt="2021-06-23T01:47:37.480" v="659" actId="22"/>
          <ac:picMkLst>
            <pc:docMk/>
            <pc:sldMk cId="3998476898" sldId="2147469693"/>
            <ac:picMk id="3" creationId="{AA759154-F903-4200-A7ED-65246ACF0334}"/>
          </ac:picMkLst>
        </pc:picChg>
        <pc:picChg chg="add mod">
          <ac:chgData name="Hiram Fleitas" userId="e10fcc43-9abd-4aad-af2d-b6bb7d9e18eb" providerId="ADAL" clId="{FC7D9AE4-EA18-44F1-8865-60D022AF569F}" dt="2021-06-23T02:30:35.774" v="721" actId="1076"/>
          <ac:picMkLst>
            <pc:docMk/>
            <pc:sldMk cId="3998476898" sldId="2147469693"/>
            <ac:picMk id="5" creationId="{2081E374-A67B-4DC6-AAE6-4286B861CA99}"/>
          </ac:picMkLst>
        </pc:picChg>
      </pc:sldChg>
      <pc:sldChg chg="add del">
        <pc:chgData name="Hiram Fleitas" userId="e10fcc43-9abd-4aad-af2d-b6bb7d9e18eb" providerId="ADAL" clId="{FC7D9AE4-EA18-44F1-8865-60D022AF569F}" dt="2021-06-23T04:57:12.442" v="1255" actId="2696"/>
        <pc:sldMkLst>
          <pc:docMk/>
          <pc:sldMk cId="1206903023" sldId="2147469694"/>
        </pc:sldMkLst>
      </pc:sldChg>
      <pc:sldChg chg="add del">
        <pc:chgData name="Hiram Fleitas" userId="e10fcc43-9abd-4aad-af2d-b6bb7d9e18eb" providerId="ADAL" clId="{FC7D9AE4-EA18-44F1-8865-60D022AF569F}" dt="2021-06-23T04:57:12.442" v="1255" actId="2696"/>
        <pc:sldMkLst>
          <pc:docMk/>
          <pc:sldMk cId="3013109329" sldId="2147469695"/>
        </pc:sldMkLst>
      </pc:sldChg>
      <pc:sldChg chg="add del">
        <pc:chgData name="Hiram Fleitas" userId="e10fcc43-9abd-4aad-af2d-b6bb7d9e18eb" providerId="ADAL" clId="{FC7D9AE4-EA18-44F1-8865-60D022AF569F}" dt="2021-06-23T04:57:12.442" v="1255" actId="2696"/>
        <pc:sldMkLst>
          <pc:docMk/>
          <pc:sldMk cId="2063658798" sldId="2147469696"/>
        </pc:sldMkLst>
      </pc:sldChg>
      <pc:sldChg chg="add del">
        <pc:chgData name="Hiram Fleitas" userId="e10fcc43-9abd-4aad-af2d-b6bb7d9e18eb" providerId="ADAL" clId="{FC7D9AE4-EA18-44F1-8865-60D022AF569F}" dt="2021-06-23T04:57:12.442" v="1255" actId="2696"/>
        <pc:sldMkLst>
          <pc:docMk/>
          <pc:sldMk cId="2112346096" sldId="2147469697"/>
        </pc:sldMkLst>
      </pc:sldChg>
      <pc:sldChg chg="add del">
        <pc:chgData name="Hiram Fleitas" userId="e10fcc43-9abd-4aad-af2d-b6bb7d9e18eb" providerId="ADAL" clId="{FC7D9AE4-EA18-44F1-8865-60D022AF569F}" dt="2021-06-23T04:57:12.442" v="1255" actId="2696"/>
        <pc:sldMkLst>
          <pc:docMk/>
          <pc:sldMk cId="3063886748" sldId="2147469698"/>
        </pc:sldMkLst>
      </pc:sldChg>
      <pc:sldChg chg="addSp delSp modSp add mod">
        <pc:chgData name="Hiram Fleitas" userId="e10fcc43-9abd-4aad-af2d-b6bb7d9e18eb" providerId="ADAL" clId="{FC7D9AE4-EA18-44F1-8865-60D022AF569F}" dt="2021-06-23T01:56:45.300" v="687" actId="1076"/>
        <pc:sldMkLst>
          <pc:docMk/>
          <pc:sldMk cId="1392729942" sldId="2147469699"/>
        </pc:sldMkLst>
        <pc:picChg chg="add del">
          <ac:chgData name="Hiram Fleitas" userId="e10fcc43-9abd-4aad-af2d-b6bb7d9e18eb" providerId="ADAL" clId="{FC7D9AE4-EA18-44F1-8865-60D022AF569F}" dt="2021-06-23T01:55:12.327" v="674" actId="478"/>
          <ac:picMkLst>
            <pc:docMk/>
            <pc:sldMk cId="1392729942" sldId="2147469699"/>
            <ac:picMk id="3" creationId="{5C06B4F7-63B3-4914-A712-F65C22A54F5B}"/>
          </ac:picMkLst>
        </pc:picChg>
        <pc:picChg chg="add">
          <ac:chgData name="Hiram Fleitas" userId="e10fcc43-9abd-4aad-af2d-b6bb7d9e18eb" providerId="ADAL" clId="{FC7D9AE4-EA18-44F1-8865-60D022AF569F}" dt="2021-06-23T01:55:12.929" v="675" actId="22"/>
          <ac:picMkLst>
            <pc:docMk/>
            <pc:sldMk cId="1392729942" sldId="2147469699"/>
            <ac:picMk id="5" creationId="{B48F579F-E13D-4432-B82F-1B56C3633F0C}"/>
          </ac:picMkLst>
        </pc:picChg>
        <pc:picChg chg="add mod">
          <ac:chgData name="Hiram Fleitas" userId="e10fcc43-9abd-4aad-af2d-b6bb7d9e18eb" providerId="ADAL" clId="{FC7D9AE4-EA18-44F1-8865-60D022AF569F}" dt="2021-06-23T01:56:45.300" v="687" actId="1076"/>
          <ac:picMkLst>
            <pc:docMk/>
            <pc:sldMk cId="1392729942" sldId="2147469699"/>
            <ac:picMk id="7" creationId="{E7EA06C1-0B10-48A6-B943-93A48757DFE6}"/>
          </ac:picMkLst>
        </pc:picChg>
      </pc:sldChg>
      <pc:sldChg chg="addSp delSp modSp add mod">
        <pc:chgData name="Hiram Fleitas" userId="e10fcc43-9abd-4aad-af2d-b6bb7d9e18eb" providerId="ADAL" clId="{FC7D9AE4-EA18-44F1-8865-60D022AF569F}" dt="2021-06-23T02:31:53.343" v="729" actId="14100"/>
        <pc:sldMkLst>
          <pc:docMk/>
          <pc:sldMk cId="2869857027" sldId="2147469700"/>
        </pc:sldMkLst>
        <pc:spChg chg="add mod">
          <ac:chgData name="Hiram Fleitas" userId="e10fcc43-9abd-4aad-af2d-b6bb7d9e18eb" providerId="ADAL" clId="{FC7D9AE4-EA18-44F1-8865-60D022AF569F}" dt="2021-06-23T02:31:53.343" v="729" actId="14100"/>
          <ac:spMkLst>
            <pc:docMk/>
            <pc:sldMk cId="2869857027" sldId="2147469700"/>
            <ac:spMk id="14" creationId="{9C5C936B-EFD0-42A7-B7A5-7A82EBB44868}"/>
          </ac:spMkLst>
        </pc:spChg>
        <pc:picChg chg="add mod">
          <ac:chgData name="Hiram Fleitas" userId="e10fcc43-9abd-4aad-af2d-b6bb7d9e18eb" providerId="ADAL" clId="{FC7D9AE4-EA18-44F1-8865-60D022AF569F}" dt="2021-06-23T01:57:04.920" v="692" actId="688"/>
          <ac:picMkLst>
            <pc:docMk/>
            <pc:sldMk cId="2869857027" sldId="2147469700"/>
            <ac:picMk id="3" creationId="{6BEAFE3E-C878-4A8C-A91E-E9FF23D1EA21}"/>
          </ac:picMkLst>
        </pc:picChg>
        <pc:picChg chg="add del mod">
          <ac:chgData name="Hiram Fleitas" userId="e10fcc43-9abd-4aad-af2d-b6bb7d9e18eb" providerId="ADAL" clId="{FC7D9AE4-EA18-44F1-8865-60D022AF569F}" dt="2021-06-23T01:58:54.768" v="697" actId="478"/>
          <ac:picMkLst>
            <pc:docMk/>
            <pc:sldMk cId="2869857027" sldId="2147469700"/>
            <ac:picMk id="5" creationId="{F11065DC-4AFF-4667-866F-588E821C051E}"/>
          </ac:picMkLst>
        </pc:picChg>
        <pc:picChg chg="add mod">
          <ac:chgData name="Hiram Fleitas" userId="e10fcc43-9abd-4aad-af2d-b6bb7d9e18eb" providerId="ADAL" clId="{FC7D9AE4-EA18-44F1-8865-60D022AF569F}" dt="2021-06-23T02:05:07.951" v="700" actId="1076"/>
          <ac:picMkLst>
            <pc:docMk/>
            <pc:sldMk cId="2869857027" sldId="2147469700"/>
            <ac:picMk id="7" creationId="{3A90A77A-A2A1-4960-BBA1-D6AB4EC61D2E}"/>
          </ac:picMkLst>
        </pc:picChg>
        <pc:picChg chg="add del mod">
          <ac:chgData name="Hiram Fleitas" userId="e10fcc43-9abd-4aad-af2d-b6bb7d9e18eb" providerId="ADAL" clId="{FC7D9AE4-EA18-44F1-8865-60D022AF569F}" dt="2021-06-23T02:05:59.791" v="708" actId="478"/>
          <ac:picMkLst>
            <pc:docMk/>
            <pc:sldMk cId="2869857027" sldId="2147469700"/>
            <ac:picMk id="9" creationId="{BB47C4D3-4BEF-4A72-B752-7D6D0CF56C9B}"/>
          </ac:picMkLst>
        </pc:picChg>
        <pc:picChg chg="add del mod">
          <ac:chgData name="Hiram Fleitas" userId="e10fcc43-9abd-4aad-af2d-b6bb7d9e18eb" providerId="ADAL" clId="{FC7D9AE4-EA18-44F1-8865-60D022AF569F}" dt="2021-06-23T02:05:56.569" v="707" actId="478"/>
          <ac:picMkLst>
            <pc:docMk/>
            <pc:sldMk cId="2869857027" sldId="2147469700"/>
            <ac:picMk id="11" creationId="{57D1F156-8AF8-4D5F-AA4E-B36BB8244801}"/>
          </ac:picMkLst>
        </pc:picChg>
        <pc:picChg chg="add mod">
          <ac:chgData name="Hiram Fleitas" userId="e10fcc43-9abd-4aad-af2d-b6bb7d9e18eb" providerId="ADAL" clId="{FC7D9AE4-EA18-44F1-8865-60D022AF569F}" dt="2021-06-23T02:06:05.465" v="710" actId="1076"/>
          <ac:picMkLst>
            <pc:docMk/>
            <pc:sldMk cId="2869857027" sldId="2147469700"/>
            <ac:picMk id="13" creationId="{0314706A-B8F4-478C-9BE2-713EE116B871}"/>
          </ac:picMkLst>
        </pc:picChg>
      </pc:sldChg>
      <pc:sldChg chg="addSp add mod">
        <pc:chgData name="Hiram Fleitas" userId="e10fcc43-9abd-4aad-af2d-b6bb7d9e18eb" providerId="ADAL" clId="{FC7D9AE4-EA18-44F1-8865-60D022AF569F}" dt="2021-06-23T03:17:09.152" v="839" actId="22"/>
        <pc:sldMkLst>
          <pc:docMk/>
          <pc:sldMk cId="391971048" sldId="2147469701"/>
        </pc:sldMkLst>
        <pc:picChg chg="add">
          <ac:chgData name="Hiram Fleitas" userId="e10fcc43-9abd-4aad-af2d-b6bb7d9e18eb" providerId="ADAL" clId="{FC7D9AE4-EA18-44F1-8865-60D022AF569F}" dt="2021-06-23T03:17:09.152" v="839" actId="22"/>
          <ac:picMkLst>
            <pc:docMk/>
            <pc:sldMk cId="391971048" sldId="2147469701"/>
            <ac:picMk id="3" creationId="{E3620BFB-32C7-4E5B-8585-F91E090D8CF0}"/>
          </ac:picMkLst>
        </pc:picChg>
      </pc:sldChg>
      <pc:sldChg chg="addSp add mod ord">
        <pc:chgData name="Hiram Fleitas" userId="e10fcc43-9abd-4aad-af2d-b6bb7d9e18eb" providerId="ADAL" clId="{FC7D9AE4-EA18-44F1-8865-60D022AF569F}" dt="2021-06-23T04:42:27.321" v="1144"/>
        <pc:sldMkLst>
          <pc:docMk/>
          <pc:sldMk cId="3850900505" sldId="2147469702"/>
        </pc:sldMkLst>
        <pc:picChg chg="add">
          <ac:chgData name="Hiram Fleitas" userId="e10fcc43-9abd-4aad-af2d-b6bb7d9e18eb" providerId="ADAL" clId="{FC7D9AE4-EA18-44F1-8865-60D022AF569F}" dt="2021-06-23T04:42:19.442" v="1141" actId="22"/>
          <ac:picMkLst>
            <pc:docMk/>
            <pc:sldMk cId="3850900505" sldId="2147469702"/>
            <ac:picMk id="3" creationId="{7B29EC85-9CAF-4FCD-880C-B9E75D2B1BB4}"/>
          </ac:picMkLst>
        </pc:picChg>
      </pc:sldChg>
      <pc:sldChg chg="delSp add del mod ord">
        <pc:chgData name="Hiram Fleitas" userId="e10fcc43-9abd-4aad-af2d-b6bb7d9e18eb" providerId="ADAL" clId="{FC7D9AE4-EA18-44F1-8865-60D022AF569F}" dt="2021-06-23T04:57:12.442" v="1255" actId="2696"/>
        <pc:sldMkLst>
          <pc:docMk/>
          <pc:sldMk cId="1148740572" sldId="2147469703"/>
        </pc:sldMkLst>
        <pc:picChg chg="del">
          <ac:chgData name="Hiram Fleitas" userId="e10fcc43-9abd-4aad-af2d-b6bb7d9e18eb" providerId="ADAL" clId="{FC7D9AE4-EA18-44F1-8865-60D022AF569F}" dt="2021-06-23T04:42:23.771" v="1142" actId="478"/>
          <ac:picMkLst>
            <pc:docMk/>
            <pc:sldMk cId="1148740572" sldId="2147469703"/>
            <ac:picMk id="3" creationId="{5C06B4F7-63B3-4914-A712-F65C22A54F5B}"/>
          </ac:picMkLst>
        </pc:picChg>
      </pc:sldChg>
      <pc:sldChg chg="addSp delSp add mod">
        <pc:chgData name="Hiram Fleitas" userId="e10fcc43-9abd-4aad-af2d-b6bb7d9e18eb" providerId="ADAL" clId="{FC7D9AE4-EA18-44F1-8865-60D022AF569F}" dt="2021-06-23T02:51:16.569" v="768" actId="478"/>
        <pc:sldMkLst>
          <pc:docMk/>
          <pc:sldMk cId="3258260559" sldId="2147469704"/>
        </pc:sldMkLst>
        <pc:picChg chg="add del">
          <ac:chgData name="Hiram Fleitas" userId="e10fcc43-9abd-4aad-af2d-b6bb7d9e18eb" providerId="ADAL" clId="{FC7D9AE4-EA18-44F1-8865-60D022AF569F}" dt="2021-06-23T02:51:16.569" v="768" actId="478"/>
          <ac:picMkLst>
            <pc:docMk/>
            <pc:sldMk cId="3258260559" sldId="2147469704"/>
            <ac:picMk id="3" creationId="{225F50EC-AB4C-4960-9E31-7B2B18922CFF}"/>
          </ac:picMkLst>
        </pc:picChg>
        <pc:picChg chg="add del">
          <ac:chgData name="Hiram Fleitas" userId="e10fcc43-9abd-4aad-af2d-b6bb7d9e18eb" providerId="ADAL" clId="{FC7D9AE4-EA18-44F1-8865-60D022AF569F}" dt="2021-06-23T02:51:15.395" v="767" actId="22"/>
          <ac:picMkLst>
            <pc:docMk/>
            <pc:sldMk cId="3258260559" sldId="2147469704"/>
            <ac:picMk id="5" creationId="{0F8101B7-77E5-42C2-9545-738DAF39E378}"/>
          </ac:picMkLst>
        </pc:picChg>
      </pc:sldChg>
      <pc:sldChg chg="addSp delSp modSp add mod">
        <pc:chgData name="Hiram Fleitas" userId="e10fcc43-9abd-4aad-af2d-b6bb7d9e18eb" providerId="ADAL" clId="{FC7D9AE4-EA18-44F1-8865-60D022AF569F}" dt="2021-06-23T02:37:29.768" v="762" actId="1076"/>
        <pc:sldMkLst>
          <pc:docMk/>
          <pc:sldMk cId="2377457269" sldId="2147469705"/>
        </pc:sldMkLst>
        <pc:picChg chg="add">
          <ac:chgData name="Hiram Fleitas" userId="e10fcc43-9abd-4aad-af2d-b6bb7d9e18eb" providerId="ADAL" clId="{FC7D9AE4-EA18-44F1-8865-60D022AF569F}" dt="2021-06-23T02:36:45.006" v="754" actId="22"/>
          <ac:picMkLst>
            <pc:docMk/>
            <pc:sldMk cId="2377457269" sldId="2147469705"/>
            <ac:picMk id="3" creationId="{5464233D-1CAD-47AE-85CF-5B22EDF7FAED}"/>
          </ac:picMkLst>
        </pc:picChg>
        <pc:picChg chg="add del mod">
          <ac:chgData name="Hiram Fleitas" userId="e10fcc43-9abd-4aad-af2d-b6bb7d9e18eb" providerId="ADAL" clId="{FC7D9AE4-EA18-44F1-8865-60D022AF569F}" dt="2021-06-23T02:37:00.501" v="758" actId="478"/>
          <ac:picMkLst>
            <pc:docMk/>
            <pc:sldMk cId="2377457269" sldId="2147469705"/>
            <ac:picMk id="5" creationId="{F9C5A2B0-BEAF-45D0-AFA7-37437172FC98}"/>
          </ac:picMkLst>
        </pc:picChg>
        <pc:picChg chg="add mod">
          <ac:chgData name="Hiram Fleitas" userId="e10fcc43-9abd-4aad-af2d-b6bb7d9e18eb" providerId="ADAL" clId="{FC7D9AE4-EA18-44F1-8865-60D022AF569F}" dt="2021-06-23T02:37:29.768" v="762" actId="1076"/>
          <ac:picMkLst>
            <pc:docMk/>
            <pc:sldMk cId="2377457269" sldId="2147469705"/>
            <ac:picMk id="7" creationId="{0785CAF8-C4AE-453C-9327-84A36803E992}"/>
          </ac:picMkLst>
        </pc:picChg>
      </pc:sldChg>
      <pc:sldChg chg="addSp delSp modSp add mod">
        <pc:chgData name="Hiram Fleitas" userId="e10fcc43-9abd-4aad-af2d-b6bb7d9e18eb" providerId="ADAL" clId="{FC7D9AE4-EA18-44F1-8865-60D022AF569F}" dt="2021-06-23T03:18:24.933" v="848" actId="1076"/>
        <pc:sldMkLst>
          <pc:docMk/>
          <pc:sldMk cId="3620558806" sldId="2147469706"/>
        </pc:sldMkLst>
        <pc:spChg chg="add del">
          <ac:chgData name="Hiram Fleitas" userId="e10fcc43-9abd-4aad-af2d-b6bb7d9e18eb" providerId="ADAL" clId="{FC7D9AE4-EA18-44F1-8865-60D022AF569F}" dt="2021-06-23T03:15:01.741" v="832" actId="22"/>
          <ac:spMkLst>
            <pc:docMk/>
            <pc:sldMk cId="3620558806" sldId="2147469706"/>
            <ac:spMk id="3" creationId="{0DCE1603-9305-4808-A3AC-B9F6F226A33C}"/>
          </ac:spMkLst>
        </pc:spChg>
        <pc:picChg chg="add">
          <ac:chgData name="Hiram Fleitas" userId="e10fcc43-9abd-4aad-af2d-b6bb7d9e18eb" providerId="ADAL" clId="{FC7D9AE4-EA18-44F1-8865-60D022AF569F}" dt="2021-06-23T03:16:10.123" v="833" actId="22"/>
          <ac:picMkLst>
            <pc:docMk/>
            <pc:sldMk cId="3620558806" sldId="2147469706"/>
            <ac:picMk id="5" creationId="{60AF242F-2FE9-440E-B5B9-AB6661073F08}"/>
          </ac:picMkLst>
        </pc:picChg>
        <pc:picChg chg="add mod">
          <ac:chgData name="Hiram Fleitas" userId="e10fcc43-9abd-4aad-af2d-b6bb7d9e18eb" providerId="ADAL" clId="{FC7D9AE4-EA18-44F1-8865-60D022AF569F}" dt="2021-06-23T03:18:24.933" v="848" actId="1076"/>
          <ac:picMkLst>
            <pc:docMk/>
            <pc:sldMk cId="3620558806" sldId="2147469706"/>
            <ac:picMk id="7" creationId="{939DF85C-8311-4430-A6FD-7363ADDCD6DD}"/>
          </ac:picMkLst>
        </pc:picChg>
      </pc:sldChg>
      <pc:sldChg chg="addSp add mod">
        <pc:chgData name="Hiram Fleitas" userId="e10fcc43-9abd-4aad-af2d-b6bb7d9e18eb" providerId="ADAL" clId="{FC7D9AE4-EA18-44F1-8865-60D022AF569F}" dt="2021-06-23T03:16:35.545" v="834" actId="22"/>
        <pc:sldMkLst>
          <pc:docMk/>
          <pc:sldMk cId="2676572729" sldId="2147469707"/>
        </pc:sldMkLst>
        <pc:picChg chg="add">
          <ac:chgData name="Hiram Fleitas" userId="e10fcc43-9abd-4aad-af2d-b6bb7d9e18eb" providerId="ADAL" clId="{FC7D9AE4-EA18-44F1-8865-60D022AF569F}" dt="2021-06-23T03:16:35.545" v="834" actId="22"/>
          <ac:picMkLst>
            <pc:docMk/>
            <pc:sldMk cId="2676572729" sldId="2147469707"/>
            <ac:picMk id="3" creationId="{1258D9B4-5F54-4CC6-8DA7-16F1163DDC85}"/>
          </ac:picMkLst>
        </pc:picChg>
      </pc:sldChg>
      <pc:sldChg chg="addSp delSp modSp add del mod">
        <pc:chgData name="Hiram Fleitas" userId="e10fcc43-9abd-4aad-af2d-b6bb7d9e18eb" providerId="ADAL" clId="{FC7D9AE4-EA18-44F1-8865-60D022AF569F}" dt="2021-06-23T03:01:14.523" v="828" actId="1076"/>
        <pc:sldMkLst>
          <pc:docMk/>
          <pc:sldMk cId="2072391905" sldId="2147469708"/>
        </pc:sldMkLst>
        <pc:picChg chg="del">
          <ac:chgData name="Hiram Fleitas" userId="e10fcc43-9abd-4aad-af2d-b6bb7d9e18eb" providerId="ADAL" clId="{FC7D9AE4-EA18-44F1-8865-60D022AF569F}" dt="2021-06-23T02:55:07.748" v="770" actId="478"/>
          <ac:picMkLst>
            <pc:docMk/>
            <pc:sldMk cId="2072391905" sldId="2147469708"/>
            <ac:picMk id="3" creationId="{BF1155F5-68FA-4EAF-866A-7634F885841C}"/>
          </ac:picMkLst>
        </pc:picChg>
        <pc:picChg chg="add del">
          <ac:chgData name="Hiram Fleitas" userId="e10fcc43-9abd-4aad-af2d-b6bb7d9e18eb" providerId="ADAL" clId="{FC7D9AE4-EA18-44F1-8865-60D022AF569F}" dt="2021-06-23T02:55:15.853" v="772" actId="478"/>
          <ac:picMkLst>
            <pc:docMk/>
            <pc:sldMk cId="2072391905" sldId="2147469708"/>
            <ac:picMk id="4" creationId="{DDAF0ABC-A4BC-455F-976E-B3606AA8E052}"/>
          </ac:picMkLst>
        </pc:picChg>
        <pc:picChg chg="add del">
          <ac:chgData name="Hiram Fleitas" userId="e10fcc43-9abd-4aad-af2d-b6bb7d9e18eb" providerId="ADAL" clId="{FC7D9AE4-EA18-44F1-8865-60D022AF569F}" dt="2021-06-23T02:56:37.746" v="775" actId="22"/>
          <ac:picMkLst>
            <pc:docMk/>
            <pc:sldMk cId="2072391905" sldId="2147469708"/>
            <ac:picMk id="6" creationId="{1E469094-8EDD-40E5-9B7C-DDEB7E7DFD0D}"/>
          </ac:picMkLst>
        </pc:picChg>
        <pc:picChg chg="del">
          <ac:chgData name="Hiram Fleitas" userId="e10fcc43-9abd-4aad-af2d-b6bb7d9e18eb" providerId="ADAL" clId="{FC7D9AE4-EA18-44F1-8865-60D022AF569F}" dt="2021-06-23T02:56:35.197" v="773" actId="478"/>
          <ac:picMkLst>
            <pc:docMk/>
            <pc:sldMk cId="2072391905" sldId="2147469708"/>
            <ac:picMk id="7" creationId="{958665A7-41AF-419A-8978-86BF7AF9D580}"/>
          </ac:picMkLst>
        </pc:picChg>
        <pc:picChg chg="add del">
          <ac:chgData name="Hiram Fleitas" userId="e10fcc43-9abd-4aad-af2d-b6bb7d9e18eb" providerId="ADAL" clId="{FC7D9AE4-EA18-44F1-8865-60D022AF569F}" dt="2021-06-23T02:57:03.268" v="780" actId="478"/>
          <ac:picMkLst>
            <pc:docMk/>
            <pc:sldMk cId="2072391905" sldId="2147469708"/>
            <ac:picMk id="9" creationId="{9EE870F7-4F08-49B7-BAF7-03913F3EFDD2}"/>
          </ac:picMkLst>
        </pc:picChg>
        <pc:picChg chg="add mod">
          <ac:chgData name="Hiram Fleitas" userId="e10fcc43-9abd-4aad-af2d-b6bb7d9e18eb" providerId="ADAL" clId="{FC7D9AE4-EA18-44F1-8865-60D022AF569F}" dt="2021-06-23T03:01:14.523" v="828" actId="1076"/>
          <ac:picMkLst>
            <pc:docMk/>
            <pc:sldMk cId="2072391905" sldId="2147469708"/>
            <ac:picMk id="11" creationId="{E1F8ADDD-F07C-4FB6-87F3-54D7002367F7}"/>
          </ac:picMkLst>
        </pc:picChg>
        <pc:picChg chg="add mod">
          <ac:chgData name="Hiram Fleitas" userId="e10fcc43-9abd-4aad-af2d-b6bb7d9e18eb" providerId="ADAL" clId="{FC7D9AE4-EA18-44F1-8865-60D022AF569F}" dt="2021-06-23T03:01:13.816" v="827" actId="1076"/>
          <ac:picMkLst>
            <pc:docMk/>
            <pc:sldMk cId="2072391905" sldId="2147469708"/>
            <ac:picMk id="12" creationId="{6D3E23D0-5875-4B14-B1BC-579B66ED9499}"/>
          </ac:picMkLst>
        </pc:picChg>
        <pc:picChg chg="del">
          <ac:chgData name="Hiram Fleitas" userId="e10fcc43-9abd-4aad-af2d-b6bb7d9e18eb" providerId="ADAL" clId="{FC7D9AE4-EA18-44F1-8865-60D022AF569F}" dt="2021-06-23T02:56:35.197" v="773" actId="478"/>
          <ac:picMkLst>
            <pc:docMk/>
            <pc:sldMk cId="2072391905" sldId="2147469708"/>
            <ac:picMk id="16" creationId="{969CCD5E-F3CB-41DB-9CD3-87E1C710BC25}"/>
          </ac:picMkLst>
        </pc:picChg>
        <pc:picChg chg="del">
          <ac:chgData name="Hiram Fleitas" userId="e10fcc43-9abd-4aad-af2d-b6bb7d9e18eb" providerId="ADAL" clId="{FC7D9AE4-EA18-44F1-8865-60D022AF569F}" dt="2021-06-23T02:56:35.197" v="773" actId="478"/>
          <ac:picMkLst>
            <pc:docMk/>
            <pc:sldMk cId="2072391905" sldId="2147469708"/>
            <ac:picMk id="18" creationId="{CCCCFE1B-C4A8-40B6-9D3F-3720170B0B8B}"/>
          </ac:picMkLst>
        </pc:picChg>
        <pc:picChg chg="del">
          <ac:chgData name="Hiram Fleitas" userId="e10fcc43-9abd-4aad-af2d-b6bb7d9e18eb" providerId="ADAL" clId="{FC7D9AE4-EA18-44F1-8865-60D022AF569F}" dt="2021-06-23T02:56:35.197" v="773" actId="478"/>
          <ac:picMkLst>
            <pc:docMk/>
            <pc:sldMk cId="2072391905" sldId="2147469708"/>
            <ac:picMk id="22" creationId="{E9D66CFC-F066-428B-8824-DAA2EC373276}"/>
          </ac:picMkLst>
        </pc:picChg>
        <pc:picChg chg="del">
          <ac:chgData name="Hiram Fleitas" userId="e10fcc43-9abd-4aad-af2d-b6bb7d9e18eb" providerId="ADAL" clId="{FC7D9AE4-EA18-44F1-8865-60D022AF569F}" dt="2021-06-23T02:56:43.157" v="776" actId="478"/>
          <ac:picMkLst>
            <pc:docMk/>
            <pc:sldMk cId="2072391905" sldId="2147469708"/>
            <ac:picMk id="24" creationId="{3EB1F8FC-F1E7-48CC-9148-B347BCC01332}"/>
          </ac:picMkLst>
        </pc:picChg>
        <pc:picChg chg="del">
          <ac:chgData name="Hiram Fleitas" userId="e10fcc43-9abd-4aad-af2d-b6bb7d9e18eb" providerId="ADAL" clId="{FC7D9AE4-EA18-44F1-8865-60D022AF569F}" dt="2021-06-23T02:56:35.197" v="773" actId="478"/>
          <ac:picMkLst>
            <pc:docMk/>
            <pc:sldMk cId="2072391905" sldId="2147469708"/>
            <ac:picMk id="26" creationId="{156DB502-568D-40BE-BDB7-95848A5949D7}"/>
          </ac:picMkLst>
        </pc:picChg>
      </pc:sldChg>
      <pc:sldChg chg="addSp delSp modSp add mod">
        <pc:chgData name="Hiram Fleitas" userId="e10fcc43-9abd-4aad-af2d-b6bb7d9e18eb" providerId="ADAL" clId="{FC7D9AE4-EA18-44F1-8865-60D022AF569F}" dt="2021-06-23T03:00:59.703" v="824" actId="21"/>
        <pc:sldMkLst>
          <pc:docMk/>
          <pc:sldMk cId="2543878285" sldId="2147469709"/>
        </pc:sldMkLst>
        <pc:picChg chg="add mod">
          <ac:chgData name="Hiram Fleitas" userId="e10fcc43-9abd-4aad-af2d-b6bb7d9e18eb" providerId="ADAL" clId="{FC7D9AE4-EA18-44F1-8865-60D022AF569F}" dt="2021-06-23T02:59:30.186" v="805" actId="1076"/>
          <ac:picMkLst>
            <pc:docMk/>
            <pc:sldMk cId="2543878285" sldId="2147469709"/>
            <ac:picMk id="3" creationId="{3D8CE8FD-3A05-4E99-98B9-6C2A20FE9DED}"/>
          </ac:picMkLst>
        </pc:picChg>
        <pc:picChg chg="add del mod">
          <ac:chgData name="Hiram Fleitas" userId="e10fcc43-9abd-4aad-af2d-b6bb7d9e18eb" providerId="ADAL" clId="{FC7D9AE4-EA18-44F1-8865-60D022AF569F}" dt="2021-06-23T02:58:25.397" v="791" actId="478"/>
          <ac:picMkLst>
            <pc:docMk/>
            <pc:sldMk cId="2543878285" sldId="2147469709"/>
            <ac:picMk id="4" creationId="{A2060FB2-C9AF-45EC-AD9B-D795F431996F}"/>
          </ac:picMkLst>
        </pc:picChg>
        <pc:picChg chg="add del mod">
          <ac:chgData name="Hiram Fleitas" userId="e10fcc43-9abd-4aad-af2d-b6bb7d9e18eb" providerId="ADAL" clId="{FC7D9AE4-EA18-44F1-8865-60D022AF569F}" dt="2021-06-23T02:58:42.314" v="795" actId="478"/>
          <ac:picMkLst>
            <pc:docMk/>
            <pc:sldMk cId="2543878285" sldId="2147469709"/>
            <ac:picMk id="6" creationId="{3B25231D-3B02-4DF4-A46F-F9D2715C3D77}"/>
          </ac:picMkLst>
        </pc:picChg>
        <pc:picChg chg="add del mod">
          <ac:chgData name="Hiram Fleitas" userId="e10fcc43-9abd-4aad-af2d-b6bb7d9e18eb" providerId="ADAL" clId="{FC7D9AE4-EA18-44F1-8865-60D022AF569F}" dt="2021-06-23T02:59:09.809" v="801" actId="22"/>
          <ac:picMkLst>
            <pc:docMk/>
            <pc:sldMk cId="2543878285" sldId="2147469709"/>
            <ac:picMk id="8" creationId="{43B29F52-889C-4C22-8072-D50FDC745E05}"/>
          </ac:picMkLst>
        </pc:picChg>
        <pc:picChg chg="add del mod">
          <ac:chgData name="Hiram Fleitas" userId="e10fcc43-9abd-4aad-af2d-b6bb7d9e18eb" providerId="ADAL" clId="{FC7D9AE4-EA18-44F1-8865-60D022AF569F}" dt="2021-06-23T03:00:59.703" v="824" actId="21"/>
          <ac:picMkLst>
            <pc:docMk/>
            <pc:sldMk cId="2543878285" sldId="2147469709"/>
            <ac:picMk id="10" creationId="{4D26D143-7C80-4E1B-98A4-61D2675463A2}"/>
          </ac:picMkLst>
        </pc:picChg>
        <pc:picChg chg="del">
          <ac:chgData name="Hiram Fleitas" userId="e10fcc43-9abd-4aad-af2d-b6bb7d9e18eb" providerId="ADAL" clId="{FC7D9AE4-EA18-44F1-8865-60D022AF569F}" dt="2021-06-23T02:57:33.359" v="783" actId="478"/>
          <ac:picMkLst>
            <pc:docMk/>
            <pc:sldMk cId="2543878285" sldId="2147469709"/>
            <ac:picMk id="11" creationId="{E1F8ADDD-F07C-4FB6-87F3-54D7002367F7}"/>
          </ac:picMkLst>
        </pc:picChg>
        <pc:picChg chg="add del mod">
          <ac:chgData name="Hiram Fleitas" userId="e10fcc43-9abd-4aad-af2d-b6bb7d9e18eb" providerId="ADAL" clId="{FC7D9AE4-EA18-44F1-8865-60D022AF569F}" dt="2021-06-23T03:00:42.237" v="822" actId="478"/>
          <ac:picMkLst>
            <pc:docMk/>
            <pc:sldMk cId="2543878285" sldId="2147469709"/>
            <ac:picMk id="14" creationId="{A69C5932-7F42-4925-9402-670CCB7A15FA}"/>
          </ac:picMkLst>
        </pc:picChg>
      </pc:sldChg>
      <pc:sldChg chg="addSp add mod">
        <pc:chgData name="Hiram Fleitas" userId="e10fcc43-9abd-4aad-af2d-b6bb7d9e18eb" providerId="ADAL" clId="{FC7D9AE4-EA18-44F1-8865-60D022AF569F}" dt="2021-06-23T03:33:26.176" v="849" actId="22"/>
        <pc:sldMkLst>
          <pc:docMk/>
          <pc:sldMk cId="792882430" sldId="2147469710"/>
        </pc:sldMkLst>
        <pc:picChg chg="add">
          <ac:chgData name="Hiram Fleitas" userId="e10fcc43-9abd-4aad-af2d-b6bb7d9e18eb" providerId="ADAL" clId="{FC7D9AE4-EA18-44F1-8865-60D022AF569F}" dt="2021-06-23T03:33:26.176" v="849" actId="22"/>
          <ac:picMkLst>
            <pc:docMk/>
            <pc:sldMk cId="792882430" sldId="2147469710"/>
            <ac:picMk id="3" creationId="{390E50A2-5727-4724-ACC7-176073EBC63C}"/>
          </ac:picMkLst>
        </pc:picChg>
      </pc:sldChg>
      <pc:sldChg chg="addSp add del mod">
        <pc:chgData name="Hiram Fleitas" userId="e10fcc43-9abd-4aad-af2d-b6bb7d9e18eb" providerId="ADAL" clId="{FC7D9AE4-EA18-44F1-8865-60D022AF569F}" dt="2021-06-23T03:41:18.860" v="868" actId="47"/>
        <pc:sldMkLst>
          <pc:docMk/>
          <pc:sldMk cId="765209329" sldId="2147469711"/>
        </pc:sldMkLst>
        <pc:picChg chg="add">
          <ac:chgData name="Hiram Fleitas" userId="e10fcc43-9abd-4aad-af2d-b6bb7d9e18eb" providerId="ADAL" clId="{FC7D9AE4-EA18-44F1-8865-60D022AF569F}" dt="2021-06-23T03:34:27.835" v="850" actId="22"/>
          <ac:picMkLst>
            <pc:docMk/>
            <pc:sldMk cId="765209329" sldId="2147469711"/>
            <ac:picMk id="3" creationId="{81402C13-87BC-4849-AC46-FE20AD35A2CF}"/>
          </ac:picMkLst>
        </pc:picChg>
      </pc:sldChg>
      <pc:sldChg chg="addSp add del mod">
        <pc:chgData name="Hiram Fleitas" userId="e10fcc43-9abd-4aad-af2d-b6bb7d9e18eb" providerId="ADAL" clId="{FC7D9AE4-EA18-44F1-8865-60D022AF569F}" dt="2021-06-23T03:41:12.758" v="866" actId="47"/>
        <pc:sldMkLst>
          <pc:docMk/>
          <pc:sldMk cId="1981982752" sldId="2147469712"/>
        </pc:sldMkLst>
        <pc:picChg chg="add">
          <ac:chgData name="Hiram Fleitas" userId="e10fcc43-9abd-4aad-af2d-b6bb7d9e18eb" providerId="ADAL" clId="{FC7D9AE4-EA18-44F1-8865-60D022AF569F}" dt="2021-06-23T03:35:55.165" v="855" actId="22"/>
          <ac:picMkLst>
            <pc:docMk/>
            <pc:sldMk cId="1981982752" sldId="2147469712"/>
            <ac:picMk id="3" creationId="{CA8DFE45-1AED-4520-AD27-3D3D12438DC3}"/>
          </ac:picMkLst>
        </pc:picChg>
      </pc:sldChg>
      <pc:sldChg chg="addSp delSp add mod">
        <pc:chgData name="Hiram Fleitas" userId="e10fcc43-9abd-4aad-af2d-b6bb7d9e18eb" providerId="ADAL" clId="{FC7D9AE4-EA18-44F1-8865-60D022AF569F}" dt="2021-06-23T03:59:52.378" v="963" actId="22"/>
        <pc:sldMkLst>
          <pc:docMk/>
          <pc:sldMk cId="2806615112" sldId="2147469713"/>
        </pc:sldMkLst>
        <pc:picChg chg="add">
          <ac:chgData name="Hiram Fleitas" userId="e10fcc43-9abd-4aad-af2d-b6bb7d9e18eb" providerId="ADAL" clId="{FC7D9AE4-EA18-44F1-8865-60D022AF569F}" dt="2021-06-23T03:59:13.533" v="961" actId="22"/>
          <ac:picMkLst>
            <pc:docMk/>
            <pc:sldMk cId="2806615112" sldId="2147469713"/>
            <ac:picMk id="3" creationId="{2497936B-EFE5-48C7-84AC-3A52275C5236}"/>
          </ac:picMkLst>
        </pc:picChg>
        <pc:picChg chg="add del">
          <ac:chgData name="Hiram Fleitas" userId="e10fcc43-9abd-4aad-af2d-b6bb7d9e18eb" providerId="ADAL" clId="{FC7D9AE4-EA18-44F1-8865-60D022AF569F}" dt="2021-06-23T03:59:52.378" v="963" actId="22"/>
          <ac:picMkLst>
            <pc:docMk/>
            <pc:sldMk cId="2806615112" sldId="2147469713"/>
            <ac:picMk id="5" creationId="{B60DA669-E302-42A5-BB70-C8C3CAE082E9}"/>
          </ac:picMkLst>
        </pc:picChg>
      </pc:sldChg>
      <pc:sldChg chg="addSp delSp add del mod">
        <pc:chgData name="Hiram Fleitas" userId="e10fcc43-9abd-4aad-af2d-b6bb7d9e18eb" providerId="ADAL" clId="{FC7D9AE4-EA18-44F1-8865-60D022AF569F}" dt="2021-06-23T03:41:15.168" v="867" actId="47"/>
        <pc:sldMkLst>
          <pc:docMk/>
          <pc:sldMk cId="1778690111" sldId="2147469714"/>
        </pc:sldMkLst>
        <pc:picChg chg="add del">
          <ac:chgData name="Hiram Fleitas" userId="e10fcc43-9abd-4aad-af2d-b6bb7d9e18eb" providerId="ADAL" clId="{FC7D9AE4-EA18-44F1-8865-60D022AF569F}" dt="2021-06-23T03:36:45.032" v="857" actId="478"/>
          <ac:picMkLst>
            <pc:docMk/>
            <pc:sldMk cId="1778690111" sldId="2147469714"/>
            <ac:picMk id="3" creationId="{17C355CF-83FC-4E91-BC29-6634F7658486}"/>
          </ac:picMkLst>
        </pc:picChg>
        <pc:picChg chg="add">
          <ac:chgData name="Hiram Fleitas" userId="e10fcc43-9abd-4aad-af2d-b6bb7d9e18eb" providerId="ADAL" clId="{FC7D9AE4-EA18-44F1-8865-60D022AF569F}" dt="2021-06-23T03:37:54.053" v="858" actId="22"/>
          <ac:picMkLst>
            <pc:docMk/>
            <pc:sldMk cId="1778690111" sldId="2147469714"/>
            <ac:picMk id="5" creationId="{4D84D752-E803-4EFB-A168-689B5D082966}"/>
          </ac:picMkLst>
        </pc:picChg>
      </pc:sldChg>
      <pc:sldChg chg="addSp delSp modSp add mod">
        <pc:chgData name="Hiram Fleitas" userId="e10fcc43-9abd-4aad-af2d-b6bb7d9e18eb" providerId="ADAL" clId="{FC7D9AE4-EA18-44F1-8865-60D022AF569F}" dt="2021-06-23T03:50:19.077" v="873" actId="14100"/>
        <pc:sldMkLst>
          <pc:docMk/>
          <pc:sldMk cId="4003608845" sldId="2147469715"/>
        </pc:sldMkLst>
        <pc:spChg chg="add mod">
          <ac:chgData name="Hiram Fleitas" userId="e10fcc43-9abd-4aad-af2d-b6bb7d9e18eb" providerId="ADAL" clId="{FC7D9AE4-EA18-44F1-8865-60D022AF569F}" dt="2021-06-23T03:50:19.077" v="873" actId="14100"/>
          <ac:spMkLst>
            <pc:docMk/>
            <pc:sldMk cId="4003608845" sldId="2147469715"/>
            <ac:spMk id="7" creationId="{B2B65A89-5731-4D49-AC7D-694999A57D4D}"/>
          </ac:spMkLst>
        </pc:spChg>
        <pc:picChg chg="add del">
          <ac:chgData name="Hiram Fleitas" userId="e10fcc43-9abd-4aad-af2d-b6bb7d9e18eb" providerId="ADAL" clId="{FC7D9AE4-EA18-44F1-8865-60D022AF569F}" dt="2021-06-23T03:41:04.631" v="865" actId="478"/>
          <ac:picMkLst>
            <pc:docMk/>
            <pc:sldMk cId="4003608845" sldId="2147469715"/>
            <ac:picMk id="3" creationId="{E0CAB599-F211-490B-8188-2741192132E8}"/>
          </ac:picMkLst>
        </pc:picChg>
        <pc:picChg chg="add">
          <ac:chgData name="Hiram Fleitas" userId="e10fcc43-9abd-4aad-af2d-b6bb7d9e18eb" providerId="ADAL" clId="{FC7D9AE4-EA18-44F1-8865-60D022AF569F}" dt="2021-06-23T03:41:22.395" v="869" actId="22"/>
          <ac:picMkLst>
            <pc:docMk/>
            <pc:sldMk cId="4003608845" sldId="2147469715"/>
            <ac:picMk id="5" creationId="{71B4A097-0945-4E20-9CCE-B4CA6A8110C7}"/>
          </ac:picMkLst>
        </pc:picChg>
      </pc:sldChg>
      <pc:sldChg chg="addSp delSp modSp add mod ord delAnim modAnim">
        <pc:chgData name="Hiram Fleitas" userId="e10fcc43-9abd-4aad-af2d-b6bb7d9e18eb" providerId="ADAL" clId="{FC7D9AE4-EA18-44F1-8865-60D022AF569F}" dt="2021-06-23T04:05:47.682" v="972" actId="14100"/>
        <pc:sldMkLst>
          <pc:docMk/>
          <pc:sldMk cId="2795163742" sldId="2147469716"/>
        </pc:sldMkLst>
        <pc:spChg chg="add del mod">
          <ac:chgData name="Hiram Fleitas" userId="e10fcc43-9abd-4aad-af2d-b6bb7d9e18eb" providerId="ADAL" clId="{FC7D9AE4-EA18-44F1-8865-60D022AF569F}" dt="2021-06-23T03:53:55.586" v="924" actId="21"/>
          <ac:spMkLst>
            <pc:docMk/>
            <pc:sldMk cId="2795163742" sldId="2147469716"/>
            <ac:spMk id="4" creationId="{B1AB94A9-41E7-447E-9684-EF375D4E4111}"/>
          </ac:spMkLst>
        </pc:spChg>
        <pc:picChg chg="add del mod">
          <ac:chgData name="Hiram Fleitas" userId="e10fcc43-9abd-4aad-af2d-b6bb7d9e18eb" providerId="ADAL" clId="{FC7D9AE4-EA18-44F1-8865-60D022AF569F}" dt="2021-06-23T03:59:10.229" v="960" actId="478"/>
          <ac:picMkLst>
            <pc:docMk/>
            <pc:sldMk cId="2795163742" sldId="2147469716"/>
            <ac:picMk id="3" creationId="{FFC5BE00-5415-4369-B455-BF84DE314242}"/>
          </ac:picMkLst>
        </pc:picChg>
        <pc:picChg chg="add del mod modCrop">
          <ac:chgData name="Hiram Fleitas" userId="e10fcc43-9abd-4aad-af2d-b6bb7d9e18eb" providerId="ADAL" clId="{FC7D9AE4-EA18-44F1-8865-60D022AF569F}" dt="2021-06-23T04:00:55.709" v="967" actId="478"/>
          <ac:picMkLst>
            <pc:docMk/>
            <pc:sldMk cId="2795163742" sldId="2147469716"/>
            <ac:picMk id="6" creationId="{6941DCB9-C52B-4D6F-BCBE-D4530242E37A}"/>
          </ac:picMkLst>
        </pc:picChg>
        <pc:picChg chg="add del">
          <ac:chgData name="Hiram Fleitas" userId="e10fcc43-9abd-4aad-af2d-b6bb7d9e18eb" providerId="ADAL" clId="{FC7D9AE4-EA18-44F1-8865-60D022AF569F}" dt="2021-06-23T04:05:14.667" v="969" actId="478"/>
          <ac:picMkLst>
            <pc:docMk/>
            <pc:sldMk cId="2795163742" sldId="2147469716"/>
            <ac:picMk id="8" creationId="{B5F534A3-D06E-4CB1-A3A9-3DA9AE4828E8}"/>
          </ac:picMkLst>
        </pc:picChg>
        <pc:picChg chg="add mod">
          <ac:chgData name="Hiram Fleitas" userId="e10fcc43-9abd-4aad-af2d-b6bb7d9e18eb" providerId="ADAL" clId="{FC7D9AE4-EA18-44F1-8865-60D022AF569F}" dt="2021-06-23T04:05:47.682" v="972" actId="14100"/>
          <ac:picMkLst>
            <pc:docMk/>
            <pc:sldMk cId="2795163742" sldId="2147469716"/>
            <ac:picMk id="10" creationId="{9E50D51E-4339-4C9F-8E46-B587390B0F20}"/>
          </ac:picMkLst>
        </pc:picChg>
      </pc:sldChg>
      <pc:sldChg chg="addSp delSp modSp add mod delAnim modAnim">
        <pc:chgData name="Hiram Fleitas" userId="e10fcc43-9abd-4aad-af2d-b6bb7d9e18eb" providerId="ADAL" clId="{FC7D9AE4-EA18-44F1-8865-60D022AF569F}" dt="2021-06-23T04:31:28.766" v="1115" actId="20577"/>
        <pc:sldMkLst>
          <pc:docMk/>
          <pc:sldMk cId="1899313799" sldId="2147469717"/>
        </pc:sldMkLst>
        <pc:spChg chg="add del mod">
          <ac:chgData name="Hiram Fleitas" userId="e10fcc43-9abd-4aad-af2d-b6bb7d9e18eb" providerId="ADAL" clId="{FC7D9AE4-EA18-44F1-8865-60D022AF569F}" dt="2021-06-23T03:55:35.908" v="951" actId="478"/>
          <ac:spMkLst>
            <pc:docMk/>
            <pc:sldMk cId="1899313799" sldId="2147469717"/>
            <ac:spMk id="6" creationId="{779EA507-05E3-4A3E-A43B-57362DB91418}"/>
          </ac:spMkLst>
        </pc:spChg>
        <pc:spChg chg="add mod">
          <ac:chgData name="Hiram Fleitas" userId="e10fcc43-9abd-4aad-af2d-b6bb7d9e18eb" providerId="ADAL" clId="{FC7D9AE4-EA18-44F1-8865-60D022AF569F}" dt="2021-06-23T04:31:28.766" v="1115" actId="20577"/>
          <ac:spMkLst>
            <pc:docMk/>
            <pc:sldMk cId="1899313799" sldId="2147469717"/>
            <ac:spMk id="7" creationId="{C3086C39-E84C-42E0-B831-A92B2BC3A1F6}"/>
          </ac:spMkLst>
        </pc:spChg>
        <pc:picChg chg="add del">
          <ac:chgData name="Hiram Fleitas" userId="e10fcc43-9abd-4aad-af2d-b6bb7d9e18eb" providerId="ADAL" clId="{FC7D9AE4-EA18-44F1-8865-60D022AF569F}" dt="2021-06-23T03:52:14.674" v="877" actId="22"/>
          <ac:picMkLst>
            <pc:docMk/>
            <pc:sldMk cId="1899313799" sldId="2147469717"/>
            <ac:picMk id="3" creationId="{4EE9E348-71E0-4F0F-85F7-8E7A0F3BE171}"/>
          </ac:picMkLst>
        </pc:picChg>
        <pc:picChg chg="add mod">
          <ac:chgData name="Hiram Fleitas" userId="e10fcc43-9abd-4aad-af2d-b6bb7d9e18eb" providerId="ADAL" clId="{FC7D9AE4-EA18-44F1-8865-60D022AF569F}" dt="2021-06-23T03:56:05.921" v="955" actId="1076"/>
          <ac:picMkLst>
            <pc:docMk/>
            <pc:sldMk cId="1899313799" sldId="2147469717"/>
            <ac:picMk id="5" creationId="{113130BD-BCD7-4450-BDD7-3661007825A0}"/>
          </ac:picMkLst>
        </pc:picChg>
      </pc:sldChg>
      <pc:sldChg chg="addSp add mod">
        <pc:chgData name="Hiram Fleitas" userId="e10fcc43-9abd-4aad-af2d-b6bb7d9e18eb" providerId="ADAL" clId="{FC7D9AE4-EA18-44F1-8865-60D022AF569F}" dt="2021-06-23T04:06:25.477" v="973" actId="22"/>
        <pc:sldMkLst>
          <pc:docMk/>
          <pc:sldMk cId="2016081564" sldId="2147469718"/>
        </pc:sldMkLst>
        <pc:picChg chg="add">
          <ac:chgData name="Hiram Fleitas" userId="e10fcc43-9abd-4aad-af2d-b6bb7d9e18eb" providerId="ADAL" clId="{FC7D9AE4-EA18-44F1-8865-60D022AF569F}" dt="2021-06-23T04:06:25.477" v="973" actId="22"/>
          <ac:picMkLst>
            <pc:docMk/>
            <pc:sldMk cId="2016081564" sldId="2147469718"/>
            <ac:picMk id="3" creationId="{0AC149C9-3629-4A79-B298-C071F53DFB6D}"/>
          </ac:picMkLst>
        </pc:picChg>
      </pc:sldChg>
      <pc:sldChg chg="addSp modSp add mod">
        <pc:chgData name="Hiram Fleitas" userId="e10fcc43-9abd-4aad-af2d-b6bb7d9e18eb" providerId="ADAL" clId="{FC7D9AE4-EA18-44F1-8865-60D022AF569F}" dt="2021-06-23T04:07:27.190" v="978" actId="1076"/>
        <pc:sldMkLst>
          <pc:docMk/>
          <pc:sldMk cId="3536273597" sldId="2147469719"/>
        </pc:sldMkLst>
        <pc:picChg chg="add">
          <ac:chgData name="Hiram Fleitas" userId="e10fcc43-9abd-4aad-af2d-b6bb7d9e18eb" providerId="ADAL" clId="{FC7D9AE4-EA18-44F1-8865-60D022AF569F}" dt="2021-06-23T04:06:47.578" v="974" actId="22"/>
          <ac:picMkLst>
            <pc:docMk/>
            <pc:sldMk cId="3536273597" sldId="2147469719"/>
            <ac:picMk id="3" creationId="{4E2D069A-2F04-4BD5-B592-FD735C3AEF8A}"/>
          </ac:picMkLst>
        </pc:picChg>
        <pc:picChg chg="add mod">
          <ac:chgData name="Hiram Fleitas" userId="e10fcc43-9abd-4aad-af2d-b6bb7d9e18eb" providerId="ADAL" clId="{FC7D9AE4-EA18-44F1-8865-60D022AF569F}" dt="2021-06-23T04:07:27.190" v="978" actId="1076"/>
          <ac:picMkLst>
            <pc:docMk/>
            <pc:sldMk cId="3536273597" sldId="2147469719"/>
            <ac:picMk id="5" creationId="{732893A4-B471-4574-B8A9-DC0276E6DFF6}"/>
          </ac:picMkLst>
        </pc:picChg>
      </pc:sldChg>
      <pc:sldChg chg="addSp delSp add mod">
        <pc:chgData name="Hiram Fleitas" userId="e10fcc43-9abd-4aad-af2d-b6bb7d9e18eb" providerId="ADAL" clId="{FC7D9AE4-EA18-44F1-8865-60D022AF569F}" dt="2021-06-23T04:17:02.148" v="989" actId="22"/>
        <pc:sldMkLst>
          <pc:docMk/>
          <pc:sldMk cId="581297078" sldId="2147469720"/>
        </pc:sldMkLst>
        <pc:picChg chg="add del">
          <ac:chgData name="Hiram Fleitas" userId="e10fcc43-9abd-4aad-af2d-b6bb7d9e18eb" providerId="ADAL" clId="{FC7D9AE4-EA18-44F1-8865-60D022AF569F}" dt="2021-06-23T04:16:51.165" v="988" actId="478"/>
          <ac:picMkLst>
            <pc:docMk/>
            <pc:sldMk cId="581297078" sldId="2147469720"/>
            <ac:picMk id="3" creationId="{450C2133-4D16-4A24-9A57-5E8F51808919}"/>
          </ac:picMkLst>
        </pc:picChg>
        <pc:picChg chg="add">
          <ac:chgData name="Hiram Fleitas" userId="e10fcc43-9abd-4aad-af2d-b6bb7d9e18eb" providerId="ADAL" clId="{FC7D9AE4-EA18-44F1-8865-60D022AF569F}" dt="2021-06-23T04:17:02.148" v="989" actId="22"/>
          <ac:picMkLst>
            <pc:docMk/>
            <pc:sldMk cId="581297078" sldId="2147469720"/>
            <ac:picMk id="5" creationId="{B321484F-3027-443D-BB05-D069C3EB3BBD}"/>
          </ac:picMkLst>
        </pc:picChg>
      </pc:sldChg>
      <pc:sldChg chg="addSp add mod">
        <pc:chgData name="Hiram Fleitas" userId="e10fcc43-9abd-4aad-af2d-b6bb7d9e18eb" providerId="ADAL" clId="{FC7D9AE4-EA18-44F1-8865-60D022AF569F}" dt="2021-06-23T04:17:18.600" v="994" actId="22"/>
        <pc:sldMkLst>
          <pc:docMk/>
          <pc:sldMk cId="3156430983" sldId="2147469721"/>
        </pc:sldMkLst>
        <pc:picChg chg="add">
          <ac:chgData name="Hiram Fleitas" userId="e10fcc43-9abd-4aad-af2d-b6bb7d9e18eb" providerId="ADAL" clId="{FC7D9AE4-EA18-44F1-8865-60D022AF569F}" dt="2021-06-23T04:17:18.600" v="994" actId="22"/>
          <ac:picMkLst>
            <pc:docMk/>
            <pc:sldMk cId="3156430983" sldId="2147469721"/>
            <ac:picMk id="3" creationId="{F2A256A1-480E-486B-A87B-C1CFE57F686B}"/>
          </ac:picMkLst>
        </pc:picChg>
      </pc:sldChg>
      <pc:sldChg chg="addSp add mod">
        <pc:chgData name="Hiram Fleitas" userId="e10fcc43-9abd-4aad-af2d-b6bb7d9e18eb" providerId="ADAL" clId="{FC7D9AE4-EA18-44F1-8865-60D022AF569F}" dt="2021-06-23T04:32:58.845" v="1116" actId="22"/>
        <pc:sldMkLst>
          <pc:docMk/>
          <pc:sldMk cId="1474323896" sldId="2147469722"/>
        </pc:sldMkLst>
        <pc:picChg chg="add">
          <ac:chgData name="Hiram Fleitas" userId="e10fcc43-9abd-4aad-af2d-b6bb7d9e18eb" providerId="ADAL" clId="{FC7D9AE4-EA18-44F1-8865-60D022AF569F}" dt="2021-06-23T04:32:58.845" v="1116" actId="22"/>
          <ac:picMkLst>
            <pc:docMk/>
            <pc:sldMk cId="1474323896" sldId="2147469722"/>
            <ac:picMk id="3" creationId="{A73C5F13-5C07-4415-B620-FAF975E9B031}"/>
          </ac:picMkLst>
        </pc:picChg>
      </pc:sldChg>
      <pc:sldChg chg="add ord">
        <pc:chgData name="Hiram Fleitas" userId="e10fcc43-9abd-4aad-af2d-b6bb7d9e18eb" providerId="ADAL" clId="{FC7D9AE4-EA18-44F1-8865-60D022AF569F}" dt="2021-06-23T04:16:47.204" v="987"/>
        <pc:sldMkLst>
          <pc:docMk/>
          <pc:sldMk cId="1725013960" sldId="2147469723"/>
        </pc:sldMkLst>
      </pc:sldChg>
      <pc:sldChg chg="addSp add mod">
        <pc:chgData name="Hiram Fleitas" userId="e10fcc43-9abd-4aad-af2d-b6bb7d9e18eb" providerId="ADAL" clId="{FC7D9AE4-EA18-44F1-8865-60D022AF569F}" dt="2021-06-23T04:17:30.872" v="995" actId="22"/>
        <pc:sldMkLst>
          <pc:docMk/>
          <pc:sldMk cId="1122695361" sldId="2147469724"/>
        </pc:sldMkLst>
        <pc:picChg chg="add">
          <ac:chgData name="Hiram Fleitas" userId="e10fcc43-9abd-4aad-af2d-b6bb7d9e18eb" providerId="ADAL" clId="{FC7D9AE4-EA18-44F1-8865-60D022AF569F}" dt="2021-06-23T04:17:30.872" v="995" actId="22"/>
          <ac:picMkLst>
            <pc:docMk/>
            <pc:sldMk cId="1122695361" sldId="2147469724"/>
            <ac:picMk id="3" creationId="{EF6D8CCE-BC42-486F-8B12-15F33B2224C5}"/>
          </ac:picMkLst>
        </pc:picChg>
      </pc:sldChg>
      <pc:sldChg chg="addSp add mod">
        <pc:chgData name="Hiram Fleitas" userId="e10fcc43-9abd-4aad-af2d-b6bb7d9e18eb" providerId="ADAL" clId="{FC7D9AE4-EA18-44F1-8865-60D022AF569F}" dt="2021-06-23T04:18:00.929" v="996" actId="22"/>
        <pc:sldMkLst>
          <pc:docMk/>
          <pc:sldMk cId="531325977" sldId="2147469725"/>
        </pc:sldMkLst>
        <pc:picChg chg="add">
          <ac:chgData name="Hiram Fleitas" userId="e10fcc43-9abd-4aad-af2d-b6bb7d9e18eb" providerId="ADAL" clId="{FC7D9AE4-EA18-44F1-8865-60D022AF569F}" dt="2021-06-23T04:18:00.929" v="996" actId="22"/>
          <ac:picMkLst>
            <pc:docMk/>
            <pc:sldMk cId="531325977" sldId="2147469725"/>
            <ac:picMk id="3" creationId="{D3F14BEF-6F1D-417C-BD6C-F51D0E657717}"/>
          </ac:picMkLst>
        </pc:picChg>
      </pc:sldChg>
      <pc:sldChg chg="addSp delSp add mod">
        <pc:chgData name="Hiram Fleitas" userId="e10fcc43-9abd-4aad-af2d-b6bb7d9e18eb" providerId="ADAL" clId="{FC7D9AE4-EA18-44F1-8865-60D022AF569F}" dt="2021-06-23T04:19:39.345" v="1010" actId="22"/>
        <pc:sldMkLst>
          <pc:docMk/>
          <pc:sldMk cId="3139286732" sldId="2147469726"/>
        </pc:sldMkLst>
        <pc:spChg chg="add del">
          <ac:chgData name="Hiram Fleitas" userId="e10fcc43-9abd-4aad-af2d-b6bb7d9e18eb" providerId="ADAL" clId="{FC7D9AE4-EA18-44F1-8865-60D022AF569F}" dt="2021-06-23T04:19:32.536" v="1009" actId="22"/>
          <ac:spMkLst>
            <pc:docMk/>
            <pc:sldMk cId="3139286732" sldId="2147469726"/>
            <ac:spMk id="9" creationId="{807061A9-A619-4A77-BF35-708D58EE1855}"/>
          </ac:spMkLst>
        </pc:spChg>
        <pc:picChg chg="add del">
          <ac:chgData name="Hiram Fleitas" userId="e10fcc43-9abd-4aad-af2d-b6bb7d9e18eb" providerId="ADAL" clId="{FC7D9AE4-EA18-44F1-8865-60D022AF569F}" dt="2021-06-23T04:18:21.940" v="998" actId="22"/>
          <ac:picMkLst>
            <pc:docMk/>
            <pc:sldMk cId="3139286732" sldId="2147469726"/>
            <ac:picMk id="3" creationId="{B4CB73A9-4A57-4F53-9374-C15ECBBAE9E2}"/>
          </ac:picMkLst>
        </pc:picChg>
        <pc:picChg chg="add del">
          <ac:chgData name="Hiram Fleitas" userId="e10fcc43-9abd-4aad-af2d-b6bb7d9e18eb" providerId="ADAL" clId="{FC7D9AE4-EA18-44F1-8865-60D022AF569F}" dt="2021-06-23T04:18:58.492" v="1005" actId="478"/>
          <ac:picMkLst>
            <pc:docMk/>
            <pc:sldMk cId="3139286732" sldId="2147469726"/>
            <ac:picMk id="5" creationId="{21431CF9-B7A8-4178-8BEE-F1A76968D183}"/>
          </ac:picMkLst>
        </pc:picChg>
        <pc:picChg chg="add del">
          <ac:chgData name="Hiram Fleitas" userId="e10fcc43-9abd-4aad-af2d-b6bb7d9e18eb" providerId="ADAL" clId="{FC7D9AE4-EA18-44F1-8865-60D022AF569F}" dt="2021-06-23T04:19:29.880" v="1007" actId="478"/>
          <ac:picMkLst>
            <pc:docMk/>
            <pc:sldMk cId="3139286732" sldId="2147469726"/>
            <ac:picMk id="7" creationId="{C0E84AD4-B64A-424A-9991-76F474F37E20}"/>
          </ac:picMkLst>
        </pc:picChg>
        <pc:picChg chg="add">
          <ac:chgData name="Hiram Fleitas" userId="e10fcc43-9abd-4aad-af2d-b6bb7d9e18eb" providerId="ADAL" clId="{FC7D9AE4-EA18-44F1-8865-60D022AF569F}" dt="2021-06-23T04:19:39.345" v="1010" actId="22"/>
          <ac:picMkLst>
            <pc:docMk/>
            <pc:sldMk cId="3139286732" sldId="2147469726"/>
            <ac:picMk id="11" creationId="{0418A22E-0C90-43FF-AC1A-A0ABAD137CD0}"/>
          </ac:picMkLst>
        </pc:picChg>
      </pc:sldChg>
      <pc:sldChg chg="addSp add mod">
        <pc:chgData name="Hiram Fleitas" userId="e10fcc43-9abd-4aad-af2d-b6bb7d9e18eb" providerId="ADAL" clId="{FC7D9AE4-EA18-44F1-8865-60D022AF569F}" dt="2021-06-23T04:20:02.229" v="1011" actId="22"/>
        <pc:sldMkLst>
          <pc:docMk/>
          <pc:sldMk cId="909634367" sldId="2147469727"/>
        </pc:sldMkLst>
        <pc:picChg chg="add">
          <ac:chgData name="Hiram Fleitas" userId="e10fcc43-9abd-4aad-af2d-b6bb7d9e18eb" providerId="ADAL" clId="{FC7D9AE4-EA18-44F1-8865-60D022AF569F}" dt="2021-06-23T04:20:02.229" v="1011" actId="22"/>
          <ac:picMkLst>
            <pc:docMk/>
            <pc:sldMk cId="909634367" sldId="2147469727"/>
            <ac:picMk id="3" creationId="{B62B9CAA-DA25-4DC6-A6DC-C657E1830975}"/>
          </ac:picMkLst>
        </pc:picChg>
      </pc:sldChg>
      <pc:sldChg chg="addSp delSp modSp add mod modAnim">
        <pc:chgData name="Hiram Fleitas" userId="e10fcc43-9abd-4aad-af2d-b6bb7d9e18eb" providerId="ADAL" clId="{FC7D9AE4-EA18-44F1-8865-60D022AF569F}" dt="2021-06-24T13:54:52.411" v="1723" actId="1076"/>
        <pc:sldMkLst>
          <pc:docMk/>
          <pc:sldMk cId="553082438" sldId="2147469728"/>
        </pc:sldMkLst>
        <pc:spChg chg="add mod">
          <ac:chgData name="Hiram Fleitas" userId="e10fcc43-9abd-4aad-af2d-b6bb7d9e18eb" providerId="ADAL" clId="{FC7D9AE4-EA18-44F1-8865-60D022AF569F}" dt="2021-06-23T04:30:51.793" v="1095" actId="20577"/>
          <ac:spMkLst>
            <pc:docMk/>
            <pc:sldMk cId="553082438" sldId="2147469728"/>
            <ac:spMk id="4" creationId="{082C8871-D042-4B80-A4A3-BD431FF5696D}"/>
          </ac:spMkLst>
        </pc:spChg>
        <pc:picChg chg="add mod">
          <ac:chgData name="Hiram Fleitas" userId="e10fcc43-9abd-4aad-af2d-b6bb7d9e18eb" providerId="ADAL" clId="{FC7D9AE4-EA18-44F1-8865-60D022AF569F}" dt="2021-06-24T13:54:52.411" v="1723" actId="1076"/>
          <ac:picMkLst>
            <pc:docMk/>
            <pc:sldMk cId="553082438" sldId="2147469728"/>
            <ac:picMk id="2" creationId="{AE4D46E2-1A0F-473C-859B-C63DF2D142B7}"/>
          </ac:picMkLst>
        </pc:picChg>
        <pc:picChg chg="add del">
          <ac:chgData name="Hiram Fleitas" userId="e10fcc43-9abd-4aad-af2d-b6bb7d9e18eb" providerId="ADAL" clId="{FC7D9AE4-EA18-44F1-8865-60D022AF569F}" dt="2021-06-23T04:34:19.636" v="1117" actId="478"/>
          <ac:picMkLst>
            <pc:docMk/>
            <pc:sldMk cId="553082438" sldId="2147469728"/>
            <ac:picMk id="3" creationId="{4DBA534E-137E-429F-8AE1-E0B7353A8B30}"/>
          </ac:picMkLst>
        </pc:picChg>
        <pc:picChg chg="add ord">
          <ac:chgData name="Hiram Fleitas" userId="e10fcc43-9abd-4aad-af2d-b6bb7d9e18eb" providerId="ADAL" clId="{FC7D9AE4-EA18-44F1-8865-60D022AF569F}" dt="2021-06-23T04:34:24.182" v="1119" actId="167"/>
          <ac:picMkLst>
            <pc:docMk/>
            <pc:sldMk cId="553082438" sldId="2147469728"/>
            <ac:picMk id="6" creationId="{31AAB112-2E3C-4B11-A1E8-69F164FF22DE}"/>
          </ac:picMkLst>
        </pc:picChg>
      </pc:sldChg>
      <pc:sldChg chg="addSp delSp modSp add mod">
        <pc:chgData name="Hiram Fleitas" userId="e10fcc43-9abd-4aad-af2d-b6bb7d9e18eb" providerId="ADAL" clId="{FC7D9AE4-EA18-44F1-8865-60D022AF569F}" dt="2021-06-23T04:24:11.914" v="1025" actId="1076"/>
        <pc:sldMkLst>
          <pc:docMk/>
          <pc:sldMk cId="1768312318" sldId="2147469729"/>
        </pc:sldMkLst>
        <pc:picChg chg="add">
          <ac:chgData name="Hiram Fleitas" userId="e10fcc43-9abd-4aad-af2d-b6bb7d9e18eb" providerId="ADAL" clId="{FC7D9AE4-EA18-44F1-8865-60D022AF569F}" dt="2021-06-23T04:22:53.980" v="1017" actId="22"/>
          <ac:picMkLst>
            <pc:docMk/>
            <pc:sldMk cId="1768312318" sldId="2147469729"/>
            <ac:picMk id="3" creationId="{7DB10F08-2BF9-40B5-B55A-068337AAA555}"/>
          </ac:picMkLst>
        </pc:picChg>
        <pc:picChg chg="add del mod">
          <ac:chgData name="Hiram Fleitas" userId="e10fcc43-9abd-4aad-af2d-b6bb7d9e18eb" providerId="ADAL" clId="{FC7D9AE4-EA18-44F1-8865-60D022AF569F}" dt="2021-06-23T04:23:29.064" v="1021" actId="478"/>
          <ac:picMkLst>
            <pc:docMk/>
            <pc:sldMk cId="1768312318" sldId="2147469729"/>
            <ac:picMk id="5" creationId="{39657798-9B9A-4902-B5C7-33E3DABC78EF}"/>
          </ac:picMkLst>
        </pc:picChg>
        <pc:picChg chg="add mod">
          <ac:chgData name="Hiram Fleitas" userId="e10fcc43-9abd-4aad-af2d-b6bb7d9e18eb" providerId="ADAL" clId="{FC7D9AE4-EA18-44F1-8865-60D022AF569F}" dt="2021-06-23T04:24:11.914" v="1025" actId="1076"/>
          <ac:picMkLst>
            <pc:docMk/>
            <pc:sldMk cId="1768312318" sldId="2147469729"/>
            <ac:picMk id="7" creationId="{64FCF2D4-BDD8-4D2B-B187-7CC2A6E4CC1F}"/>
          </ac:picMkLst>
        </pc:picChg>
      </pc:sldChg>
      <pc:sldChg chg="addSp add mod">
        <pc:chgData name="Hiram Fleitas" userId="e10fcc43-9abd-4aad-af2d-b6bb7d9e18eb" providerId="ADAL" clId="{FC7D9AE4-EA18-44F1-8865-60D022AF569F}" dt="2021-06-23T04:29:31.907" v="1036" actId="22"/>
        <pc:sldMkLst>
          <pc:docMk/>
          <pc:sldMk cId="1688777349" sldId="2147469730"/>
        </pc:sldMkLst>
        <pc:picChg chg="add">
          <ac:chgData name="Hiram Fleitas" userId="e10fcc43-9abd-4aad-af2d-b6bb7d9e18eb" providerId="ADAL" clId="{FC7D9AE4-EA18-44F1-8865-60D022AF569F}" dt="2021-06-23T04:29:31.907" v="1036" actId="22"/>
          <ac:picMkLst>
            <pc:docMk/>
            <pc:sldMk cId="1688777349" sldId="2147469730"/>
            <ac:picMk id="3" creationId="{B1D7960A-1C30-4579-BAD9-40CB9D004697}"/>
          </ac:picMkLst>
        </pc:picChg>
      </pc:sldChg>
      <pc:sldChg chg="addSp add mod">
        <pc:chgData name="Hiram Fleitas" userId="e10fcc43-9abd-4aad-af2d-b6bb7d9e18eb" providerId="ADAL" clId="{FC7D9AE4-EA18-44F1-8865-60D022AF569F}" dt="2021-06-23T04:29:50.984" v="1037" actId="22"/>
        <pc:sldMkLst>
          <pc:docMk/>
          <pc:sldMk cId="1908788260" sldId="2147469731"/>
        </pc:sldMkLst>
        <pc:picChg chg="add">
          <ac:chgData name="Hiram Fleitas" userId="e10fcc43-9abd-4aad-af2d-b6bb7d9e18eb" providerId="ADAL" clId="{FC7D9AE4-EA18-44F1-8865-60D022AF569F}" dt="2021-06-23T04:29:50.984" v="1037" actId="22"/>
          <ac:picMkLst>
            <pc:docMk/>
            <pc:sldMk cId="1908788260" sldId="2147469731"/>
            <ac:picMk id="3" creationId="{62CB3302-E91E-48B6-97C6-806DDEE0A159}"/>
          </ac:picMkLst>
        </pc:picChg>
      </pc:sldChg>
      <pc:sldChg chg="addSp modSp add mod modAnim">
        <pc:chgData name="Hiram Fleitas" userId="e10fcc43-9abd-4aad-af2d-b6bb7d9e18eb" providerId="ADAL" clId="{FC7D9AE4-EA18-44F1-8865-60D022AF569F}" dt="2021-06-23T04:30:43.583" v="1088" actId="20577"/>
        <pc:sldMkLst>
          <pc:docMk/>
          <pc:sldMk cId="2363182203" sldId="2147469732"/>
        </pc:sldMkLst>
        <pc:spChg chg="add mod">
          <ac:chgData name="Hiram Fleitas" userId="e10fcc43-9abd-4aad-af2d-b6bb7d9e18eb" providerId="ADAL" clId="{FC7D9AE4-EA18-44F1-8865-60D022AF569F}" dt="2021-06-23T04:30:43.583" v="1088" actId="20577"/>
          <ac:spMkLst>
            <pc:docMk/>
            <pc:sldMk cId="2363182203" sldId="2147469732"/>
            <ac:spMk id="4" creationId="{62F673EA-64E7-4FF2-B127-766AF7DD4CE2}"/>
          </ac:spMkLst>
        </pc:spChg>
        <pc:picChg chg="add">
          <ac:chgData name="Hiram Fleitas" userId="e10fcc43-9abd-4aad-af2d-b6bb7d9e18eb" providerId="ADAL" clId="{FC7D9AE4-EA18-44F1-8865-60D022AF569F}" dt="2021-06-23T04:30:13.162" v="1038" actId="22"/>
          <ac:picMkLst>
            <pc:docMk/>
            <pc:sldMk cId="2363182203" sldId="2147469732"/>
            <ac:picMk id="3" creationId="{6A553F58-B9FB-4D6A-B70F-EA10F4B44E57}"/>
          </ac:picMkLst>
        </pc:picChg>
      </pc:sldChg>
      <pc:sldChg chg="addSp delSp modSp add mod ord">
        <pc:chgData name="Hiram Fleitas" userId="e10fcc43-9abd-4aad-af2d-b6bb7d9e18eb" providerId="ADAL" clId="{FC7D9AE4-EA18-44F1-8865-60D022AF569F}" dt="2021-06-24T13:47:15.059" v="1715" actId="20578"/>
        <pc:sldMkLst>
          <pc:docMk/>
          <pc:sldMk cId="3756514499" sldId="2147469733"/>
        </pc:sldMkLst>
        <pc:picChg chg="add del">
          <ac:chgData name="Hiram Fleitas" userId="e10fcc43-9abd-4aad-af2d-b6bb7d9e18eb" providerId="ADAL" clId="{FC7D9AE4-EA18-44F1-8865-60D022AF569F}" dt="2021-06-23T04:38:40.935" v="1125" actId="478"/>
          <ac:picMkLst>
            <pc:docMk/>
            <pc:sldMk cId="3756514499" sldId="2147469733"/>
            <ac:picMk id="3" creationId="{74FE2B03-6144-4BC7-9B4A-3D4E0B0437D4}"/>
          </ac:picMkLst>
        </pc:picChg>
        <pc:picChg chg="add mod">
          <ac:chgData name="Hiram Fleitas" userId="e10fcc43-9abd-4aad-af2d-b6bb7d9e18eb" providerId="ADAL" clId="{FC7D9AE4-EA18-44F1-8865-60D022AF569F}" dt="2021-06-23T04:37:53.726" v="1124" actId="1076"/>
          <ac:picMkLst>
            <pc:docMk/>
            <pc:sldMk cId="3756514499" sldId="2147469733"/>
            <ac:picMk id="5" creationId="{0CA87A12-75F1-43D2-AB42-785FF26CF315}"/>
          </ac:picMkLst>
        </pc:picChg>
        <pc:picChg chg="add ord">
          <ac:chgData name="Hiram Fleitas" userId="e10fcc43-9abd-4aad-af2d-b6bb7d9e18eb" providerId="ADAL" clId="{FC7D9AE4-EA18-44F1-8865-60D022AF569F}" dt="2021-06-23T04:38:45.525" v="1127" actId="167"/>
          <ac:picMkLst>
            <pc:docMk/>
            <pc:sldMk cId="3756514499" sldId="2147469733"/>
            <ac:picMk id="7" creationId="{AC074D17-790F-474D-9A3D-09DB687F89EB}"/>
          </ac:picMkLst>
        </pc:picChg>
        <pc:picChg chg="add del mod">
          <ac:chgData name="Hiram Fleitas" userId="e10fcc43-9abd-4aad-af2d-b6bb7d9e18eb" providerId="ADAL" clId="{FC7D9AE4-EA18-44F1-8865-60D022AF569F}" dt="2021-06-23T04:39:52.998" v="1137" actId="478"/>
          <ac:picMkLst>
            <pc:docMk/>
            <pc:sldMk cId="3756514499" sldId="2147469733"/>
            <ac:picMk id="9" creationId="{BCF3A0E4-E328-4529-A0B4-C429967FD097}"/>
          </ac:picMkLst>
        </pc:picChg>
      </pc:sldChg>
      <pc:sldChg chg="addSp add mod">
        <pc:chgData name="Hiram Fleitas" userId="e10fcc43-9abd-4aad-af2d-b6bb7d9e18eb" providerId="ADAL" clId="{FC7D9AE4-EA18-44F1-8865-60D022AF569F}" dt="2021-06-23T04:40:53.745" v="1138" actId="22"/>
        <pc:sldMkLst>
          <pc:docMk/>
          <pc:sldMk cId="1149670470" sldId="2147469734"/>
        </pc:sldMkLst>
        <pc:picChg chg="add">
          <ac:chgData name="Hiram Fleitas" userId="e10fcc43-9abd-4aad-af2d-b6bb7d9e18eb" providerId="ADAL" clId="{FC7D9AE4-EA18-44F1-8865-60D022AF569F}" dt="2021-06-23T04:40:53.745" v="1138" actId="22"/>
          <ac:picMkLst>
            <pc:docMk/>
            <pc:sldMk cId="1149670470" sldId="2147469734"/>
            <ac:picMk id="3" creationId="{8B3CEFE8-4EB2-4017-AD72-7FD6C61289C2}"/>
          </ac:picMkLst>
        </pc:picChg>
      </pc:sldChg>
      <pc:sldChg chg="addSp">
        <pc:chgData name="Hiram Fleitas" userId="e10fcc43-9abd-4aad-af2d-b6bb7d9e18eb" providerId="ADAL" clId="{FC7D9AE4-EA18-44F1-8865-60D022AF569F}" dt="2021-06-23T04:45:23.757" v="1173"/>
        <pc:sldMkLst>
          <pc:docMk/>
          <pc:sldMk cId="12344348" sldId="2147469735"/>
        </pc:sldMkLst>
        <pc:picChg chg="add">
          <ac:chgData name="Hiram Fleitas" userId="e10fcc43-9abd-4aad-af2d-b6bb7d9e18eb" providerId="ADAL" clId="{FC7D9AE4-EA18-44F1-8865-60D022AF569F}" dt="2021-06-23T04:45:23.757" v="1173"/>
          <ac:picMkLst>
            <pc:docMk/>
            <pc:sldMk cId="12344348" sldId="2147469735"/>
            <ac:picMk id="1026" creationId="{D623A015-98B8-4D34-87F9-C08F9AE50AA5}"/>
          </ac:picMkLst>
        </pc:picChg>
      </pc:sldChg>
      <pc:sldChg chg="addSp delSp modSp add del mod delAnim modAnim">
        <pc:chgData name="Hiram Fleitas" userId="e10fcc43-9abd-4aad-af2d-b6bb7d9e18eb" providerId="ADAL" clId="{FC7D9AE4-EA18-44F1-8865-60D022AF569F}" dt="2021-06-23T04:55:59.226" v="1251"/>
        <pc:sldMkLst>
          <pc:docMk/>
          <pc:sldMk cId="1064969866" sldId="2147469735"/>
        </pc:sldMkLst>
        <pc:spChg chg="add del mod">
          <ac:chgData name="Hiram Fleitas" userId="e10fcc43-9abd-4aad-af2d-b6bb7d9e18eb" providerId="ADAL" clId="{FC7D9AE4-EA18-44F1-8865-60D022AF569F}" dt="2021-06-23T04:45:37.257" v="1181" actId="478"/>
          <ac:spMkLst>
            <pc:docMk/>
            <pc:sldMk cId="1064969866" sldId="2147469735"/>
            <ac:spMk id="8" creationId="{0987B0D7-2867-4037-A855-2B8E106000B1}"/>
          </ac:spMkLst>
        </pc:spChg>
        <pc:picChg chg="add mod">
          <ac:chgData name="Hiram Fleitas" userId="e10fcc43-9abd-4aad-af2d-b6bb7d9e18eb" providerId="ADAL" clId="{FC7D9AE4-EA18-44F1-8865-60D022AF569F}" dt="2021-06-23T04:45:56.497" v="1190" actId="1076"/>
          <ac:picMkLst>
            <pc:docMk/>
            <pc:sldMk cId="1064969866" sldId="2147469735"/>
            <ac:picMk id="2" creationId="{2D026C20-3418-492B-9C4A-6F122D3B0143}"/>
          </ac:picMkLst>
        </pc:picChg>
        <pc:picChg chg="add del">
          <ac:chgData name="Hiram Fleitas" userId="e10fcc43-9abd-4aad-af2d-b6bb7d9e18eb" providerId="ADAL" clId="{FC7D9AE4-EA18-44F1-8865-60D022AF569F}" dt="2021-06-23T04:45:34.364" v="1180" actId="478"/>
          <ac:picMkLst>
            <pc:docMk/>
            <pc:sldMk cId="1064969866" sldId="2147469735"/>
            <ac:picMk id="3" creationId="{776619A3-E161-4576-9EC6-AFC79DF22FFA}"/>
          </ac:picMkLst>
        </pc:picChg>
        <pc:picChg chg="add mod">
          <ac:chgData name="Hiram Fleitas" userId="e10fcc43-9abd-4aad-af2d-b6bb7d9e18eb" providerId="ADAL" clId="{FC7D9AE4-EA18-44F1-8865-60D022AF569F}" dt="2021-06-23T04:47:16.123" v="1209" actId="1076"/>
          <ac:picMkLst>
            <pc:docMk/>
            <pc:sldMk cId="1064969866" sldId="2147469735"/>
            <ac:picMk id="4" creationId="{36027196-1D34-403A-B309-7668927E2F73}"/>
          </ac:picMkLst>
        </pc:picChg>
        <pc:picChg chg="add del mod">
          <ac:chgData name="Hiram Fleitas" userId="e10fcc43-9abd-4aad-af2d-b6bb7d9e18eb" providerId="ADAL" clId="{FC7D9AE4-EA18-44F1-8865-60D022AF569F}" dt="2021-06-23T04:43:11.470" v="1147" actId="478"/>
          <ac:picMkLst>
            <pc:docMk/>
            <pc:sldMk cId="1064969866" sldId="2147469735"/>
            <ac:picMk id="5" creationId="{41FDF27D-4803-4379-9C52-61AC226A754D}"/>
          </ac:picMkLst>
        </pc:picChg>
        <pc:picChg chg="add mod">
          <ac:chgData name="Hiram Fleitas" userId="e10fcc43-9abd-4aad-af2d-b6bb7d9e18eb" providerId="ADAL" clId="{FC7D9AE4-EA18-44F1-8865-60D022AF569F}" dt="2021-06-23T04:47:08.280" v="1208" actId="1076"/>
          <ac:picMkLst>
            <pc:docMk/>
            <pc:sldMk cId="1064969866" sldId="2147469735"/>
            <ac:picMk id="5" creationId="{7DC0E253-93F4-47B7-9DE1-E702025E71CE}"/>
          </ac:picMkLst>
        </pc:picChg>
        <pc:picChg chg="add mod">
          <ac:chgData name="Hiram Fleitas" userId="e10fcc43-9abd-4aad-af2d-b6bb7d9e18eb" providerId="ADAL" clId="{FC7D9AE4-EA18-44F1-8865-60D022AF569F}" dt="2021-06-23T04:44:12.164" v="1156" actId="1076"/>
          <ac:picMkLst>
            <pc:docMk/>
            <pc:sldMk cId="1064969866" sldId="2147469735"/>
            <ac:picMk id="7" creationId="{E6980E9C-976F-4B7A-A3A5-0072C8774129}"/>
          </ac:picMkLst>
        </pc:picChg>
        <pc:picChg chg="add mod">
          <ac:chgData name="Hiram Fleitas" userId="e10fcc43-9abd-4aad-af2d-b6bb7d9e18eb" providerId="ADAL" clId="{FC7D9AE4-EA18-44F1-8865-60D022AF569F}" dt="2021-06-23T04:47:34.753" v="1211" actId="1076"/>
          <ac:picMkLst>
            <pc:docMk/>
            <pc:sldMk cId="1064969866" sldId="2147469735"/>
            <ac:picMk id="11" creationId="{3C2ECE59-5EA8-40A7-BD67-89D48AEDD716}"/>
          </ac:picMkLst>
        </pc:picChg>
        <pc:picChg chg="add mod">
          <ac:chgData name="Hiram Fleitas" userId="e10fcc43-9abd-4aad-af2d-b6bb7d9e18eb" providerId="ADAL" clId="{FC7D9AE4-EA18-44F1-8865-60D022AF569F}" dt="2021-06-23T04:47:22.032" v="1210" actId="1076"/>
          <ac:picMkLst>
            <pc:docMk/>
            <pc:sldMk cId="1064969866" sldId="2147469735"/>
            <ac:picMk id="13" creationId="{E5551E1D-5923-4A4C-8BB7-6250D5EC4376}"/>
          </ac:picMkLst>
        </pc:picChg>
        <pc:picChg chg="add mod">
          <ac:chgData name="Hiram Fleitas" userId="e10fcc43-9abd-4aad-af2d-b6bb7d9e18eb" providerId="ADAL" clId="{FC7D9AE4-EA18-44F1-8865-60D022AF569F}" dt="2021-06-23T04:46:31.747" v="1201" actId="1076"/>
          <ac:picMkLst>
            <pc:docMk/>
            <pc:sldMk cId="1064969866" sldId="2147469735"/>
            <ac:picMk id="15" creationId="{B6BA275D-EAE8-4CED-BF61-5DFE2AC331B3}"/>
          </ac:picMkLst>
        </pc:picChg>
        <pc:picChg chg="add mod">
          <ac:chgData name="Hiram Fleitas" userId="e10fcc43-9abd-4aad-af2d-b6bb7d9e18eb" providerId="ADAL" clId="{FC7D9AE4-EA18-44F1-8865-60D022AF569F}" dt="2021-06-23T04:46:22.264" v="1200" actId="1076"/>
          <ac:picMkLst>
            <pc:docMk/>
            <pc:sldMk cId="1064969866" sldId="2147469735"/>
            <ac:picMk id="17" creationId="{88FA470F-FDFC-41AA-B5DB-A50B02512A28}"/>
          </ac:picMkLst>
        </pc:picChg>
        <pc:picChg chg="add mod">
          <ac:chgData name="Hiram Fleitas" userId="e10fcc43-9abd-4aad-af2d-b6bb7d9e18eb" providerId="ADAL" clId="{FC7D9AE4-EA18-44F1-8865-60D022AF569F}" dt="2021-06-23T04:46:18.697" v="1199" actId="1076"/>
          <ac:picMkLst>
            <pc:docMk/>
            <pc:sldMk cId="1064969866" sldId="2147469735"/>
            <ac:picMk id="19" creationId="{FC1BF52A-0851-41F4-8856-E41A4B64876A}"/>
          </ac:picMkLst>
        </pc:picChg>
        <pc:picChg chg="add mod">
          <ac:chgData name="Hiram Fleitas" userId="e10fcc43-9abd-4aad-af2d-b6bb7d9e18eb" providerId="ADAL" clId="{FC7D9AE4-EA18-44F1-8865-60D022AF569F}" dt="2021-06-23T04:46:53.679" v="1206" actId="1076"/>
          <ac:picMkLst>
            <pc:docMk/>
            <pc:sldMk cId="1064969866" sldId="2147469735"/>
            <ac:picMk id="21" creationId="{81DBAA35-D693-402F-9A97-4836D05E12F6}"/>
          </ac:picMkLst>
        </pc:picChg>
        <pc:picChg chg="add mod">
          <ac:chgData name="Hiram Fleitas" userId="e10fcc43-9abd-4aad-af2d-b6bb7d9e18eb" providerId="ADAL" clId="{FC7D9AE4-EA18-44F1-8865-60D022AF569F}" dt="2021-06-23T04:47:04.203" v="1207" actId="1076"/>
          <ac:picMkLst>
            <pc:docMk/>
            <pc:sldMk cId="1064969866" sldId="2147469735"/>
            <ac:picMk id="23" creationId="{76F56750-3ECD-4CA7-A33D-F45634DFD9C9}"/>
          </ac:picMkLst>
        </pc:picChg>
        <pc:picChg chg="del mod">
          <ac:chgData name="Hiram Fleitas" userId="e10fcc43-9abd-4aad-af2d-b6bb7d9e18eb" providerId="ADAL" clId="{FC7D9AE4-EA18-44F1-8865-60D022AF569F}" dt="2021-06-23T04:46:44.441" v="1204" actId="478"/>
          <ac:picMkLst>
            <pc:docMk/>
            <pc:sldMk cId="1064969866" sldId="2147469735"/>
            <ac:picMk id="1026" creationId="{D623A015-98B8-4D34-87F9-C08F9AE50AA5}"/>
          </ac:picMkLst>
        </pc:picChg>
        <pc:picChg chg="del mod">
          <ac:chgData name="Hiram Fleitas" userId="e10fcc43-9abd-4aad-af2d-b6bb7d9e18eb" providerId="ADAL" clId="{FC7D9AE4-EA18-44F1-8865-60D022AF569F}" dt="2021-06-23T04:48:45.452" v="1216" actId="478"/>
          <ac:picMkLst>
            <pc:docMk/>
            <pc:sldMk cId="1064969866" sldId="2147469735"/>
            <ac:picMk id="2050" creationId="{2449E392-F7ED-41D2-BB70-2F723700EF82}"/>
          </ac:picMkLst>
        </pc:picChg>
        <pc:picChg chg="del mod">
          <ac:chgData name="Hiram Fleitas" userId="e10fcc43-9abd-4aad-af2d-b6bb7d9e18eb" providerId="ADAL" clId="{FC7D9AE4-EA18-44F1-8865-60D022AF569F}" dt="2021-06-23T04:49:54.474" v="1221" actId="478"/>
          <ac:picMkLst>
            <pc:docMk/>
            <pc:sldMk cId="1064969866" sldId="2147469735"/>
            <ac:picMk id="3074" creationId="{9907CB31-5F36-4C7A-AE6C-07318D13DA7F}"/>
          </ac:picMkLst>
        </pc:picChg>
      </pc:sldChg>
      <pc:sldChg chg="addSp">
        <pc:chgData name="Hiram Fleitas" userId="e10fcc43-9abd-4aad-af2d-b6bb7d9e18eb" providerId="ADAL" clId="{FC7D9AE4-EA18-44F1-8865-60D022AF569F}" dt="2021-06-23T04:49:41.905" v="1217"/>
        <pc:sldMkLst>
          <pc:docMk/>
          <pc:sldMk cId="2249780124" sldId="2147469735"/>
        </pc:sldMkLst>
        <pc:picChg chg="add">
          <ac:chgData name="Hiram Fleitas" userId="e10fcc43-9abd-4aad-af2d-b6bb7d9e18eb" providerId="ADAL" clId="{FC7D9AE4-EA18-44F1-8865-60D022AF569F}" dt="2021-06-23T04:49:41.905" v="1217"/>
          <ac:picMkLst>
            <pc:docMk/>
            <pc:sldMk cId="2249780124" sldId="2147469735"/>
            <ac:picMk id="3074" creationId="{9907CB31-5F36-4C7A-AE6C-07318D13DA7F}"/>
          </ac:picMkLst>
        </pc:picChg>
      </pc:sldChg>
      <pc:sldChg chg="addSp">
        <pc:chgData name="Hiram Fleitas" userId="e10fcc43-9abd-4aad-af2d-b6bb7d9e18eb" providerId="ADAL" clId="{FC7D9AE4-EA18-44F1-8865-60D022AF569F}" dt="2021-06-23T04:48:35.381" v="1212"/>
        <pc:sldMkLst>
          <pc:docMk/>
          <pc:sldMk cId="4193890419" sldId="2147469735"/>
        </pc:sldMkLst>
        <pc:picChg chg="add">
          <ac:chgData name="Hiram Fleitas" userId="e10fcc43-9abd-4aad-af2d-b6bb7d9e18eb" providerId="ADAL" clId="{FC7D9AE4-EA18-44F1-8865-60D022AF569F}" dt="2021-06-23T04:48:35.381" v="1212"/>
          <ac:picMkLst>
            <pc:docMk/>
            <pc:sldMk cId="4193890419" sldId="2147469735"/>
            <ac:picMk id="2050" creationId="{2449E392-F7ED-41D2-BB70-2F723700EF82}"/>
          </ac:picMkLst>
        </pc:picChg>
      </pc:sldChg>
      <pc:sldChg chg="addSp delSp modSp add mod">
        <pc:chgData name="Hiram Fleitas" userId="e10fcc43-9abd-4aad-af2d-b6bb7d9e18eb" providerId="ADAL" clId="{FC7D9AE4-EA18-44F1-8865-60D022AF569F}" dt="2021-06-23T04:56:51.506" v="1254" actId="1076"/>
        <pc:sldMkLst>
          <pc:docMk/>
          <pc:sldMk cId="2640492147" sldId="2147469736"/>
        </pc:sldMkLst>
        <pc:picChg chg="add">
          <ac:chgData name="Hiram Fleitas" userId="e10fcc43-9abd-4aad-af2d-b6bb7d9e18eb" providerId="ADAL" clId="{FC7D9AE4-EA18-44F1-8865-60D022AF569F}" dt="2021-06-23T04:41:43.777" v="1140" actId="22"/>
          <ac:picMkLst>
            <pc:docMk/>
            <pc:sldMk cId="2640492147" sldId="2147469736"/>
            <ac:picMk id="3" creationId="{9509E46F-1594-438C-8797-1DED9E55D79A}"/>
          </ac:picMkLst>
        </pc:picChg>
        <pc:picChg chg="add del mod">
          <ac:chgData name="Hiram Fleitas" userId="e10fcc43-9abd-4aad-af2d-b6bb7d9e18eb" providerId="ADAL" clId="{FC7D9AE4-EA18-44F1-8865-60D022AF569F}" dt="2021-06-23T04:43:34.806" v="1151" actId="478"/>
          <ac:picMkLst>
            <pc:docMk/>
            <pc:sldMk cId="2640492147" sldId="2147469736"/>
            <ac:picMk id="5" creationId="{A7C35393-4E38-495D-996D-141F3EC25939}"/>
          </ac:picMkLst>
        </pc:picChg>
        <pc:picChg chg="add mod">
          <ac:chgData name="Hiram Fleitas" userId="e10fcc43-9abd-4aad-af2d-b6bb7d9e18eb" providerId="ADAL" clId="{FC7D9AE4-EA18-44F1-8865-60D022AF569F}" dt="2021-06-23T04:56:51.506" v="1254" actId="1076"/>
          <ac:picMkLst>
            <pc:docMk/>
            <pc:sldMk cId="2640492147" sldId="2147469736"/>
            <ac:picMk id="7" creationId="{9DEEF9F6-4FA0-4440-A249-69A2994568F7}"/>
          </ac:picMkLst>
        </pc:picChg>
      </pc:sldChg>
      <pc:sldChg chg="delSp add mod">
        <pc:chgData name="Hiram Fleitas" userId="e10fcc43-9abd-4aad-af2d-b6bb7d9e18eb" providerId="ADAL" clId="{FC7D9AE4-EA18-44F1-8865-60D022AF569F}" dt="2021-06-23T04:39:49.179" v="1136" actId="478"/>
        <pc:sldMkLst>
          <pc:docMk/>
          <pc:sldMk cId="2630979810" sldId="2147469737"/>
        </pc:sldMkLst>
        <pc:picChg chg="del">
          <ac:chgData name="Hiram Fleitas" userId="e10fcc43-9abd-4aad-af2d-b6bb7d9e18eb" providerId="ADAL" clId="{FC7D9AE4-EA18-44F1-8865-60D022AF569F}" dt="2021-06-23T04:39:49.179" v="1136" actId="478"/>
          <ac:picMkLst>
            <pc:docMk/>
            <pc:sldMk cId="2630979810" sldId="2147469737"/>
            <ac:picMk id="5" creationId="{0CA87A12-75F1-43D2-AB42-785FF26CF315}"/>
          </ac:picMkLst>
        </pc:picChg>
      </pc:sldChg>
      <pc:sldChg chg="addSp delSp modSp new mod modAnim">
        <pc:chgData name="Hiram Fleitas" userId="e10fcc43-9abd-4aad-af2d-b6bb7d9e18eb" providerId="ADAL" clId="{FC7D9AE4-EA18-44F1-8865-60D022AF569F}" dt="2021-06-24T13:38:14.995" v="1642" actId="20577"/>
        <pc:sldMkLst>
          <pc:docMk/>
          <pc:sldMk cId="3432851921" sldId="2147469738"/>
        </pc:sldMkLst>
        <pc:spChg chg="del mod">
          <ac:chgData name="Hiram Fleitas" userId="e10fcc43-9abd-4aad-af2d-b6bb7d9e18eb" providerId="ADAL" clId="{FC7D9AE4-EA18-44F1-8865-60D022AF569F}" dt="2021-06-24T13:20:09.420" v="1571" actId="478"/>
          <ac:spMkLst>
            <pc:docMk/>
            <pc:sldMk cId="3432851921" sldId="2147469738"/>
            <ac:spMk id="2" creationId="{4E00BDEA-A45A-49C0-82C4-C760E7906AD8}"/>
          </ac:spMkLst>
        </pc:spChg>
        <pc:spChg chg="del">
          <ac:chgData name="Hiram Fleitas" userId="e10fcc43-9abd-4aad-af2d-b6bb7d9e18eb" providerId="ADAL" clId="{FC7D9AE4-EA18-44F1-8865-60D022AF569F}" dt="2021-06-24T13:18:06.448" v="1503" actId="478"/>
          <ac:spMkLst>
            <pc:docMk/>
            <pc:sldMk cId="3432851921" sldId="2147469738"/>
            <ac:spMk id="3" creationId="{4DB79506-70A6-40C4-A441-2C3AC0FCDB6D}"/>
          </ac:spMkLst>
        </pc:spChg>
        <pc:spChg chg="add del mod">
          <ac:chgData name="Hiram Fleitas" userId="e10fcc43-9abd-4aad-af2d-b6bb7d9e18eb" providerId="ADAL" clId="{FC7D9AE4-EA18-44F1-8865-60D022AF569F}" dt="2021-06-24T13:20:12.389" v="1572" actId="478"/>
          <ac:spMkLst>
            <pc:docMk/>
            <pc:sldMk cId="3432851921" sldId="2147469738"/>
            <ac:spMk id="5" creationId="{7E4744FA-DEFD-454E-AF83-0CFBF75324D6}"/>
          </ac:spMkLst>
        </pc:spChg>
        <pc:spChg chg="add mod ord">
          <ac:chgData name="Hiram Fleitas" userId="e10fcc43-9abd-4aad-af2d-b6bb7d9e18eb" providerId="ADAL" clId="{FC7D9AE4-EA18-44F1-8865-60D022AF569F}" dt="2021-06-24T13:38:14.995" v="1642" actId="20577"/>
          <ac:spMkLst>
            <pc:docMk/>
            <pc:sldMk cId="3432851921" sldId="2147469738"/>
            <ac:spMk id="6" creationId="{24BE6ECC-426D-410E-ABF9-878C2183C211}"/>
          </ac:spMkLst>
        </pc:spChg>
        <pc:spChg chg="add del mod">
          <ac:chgData name="Hiram Fleitas" userId="e10fcc43-9abd-4aad-af2d-b6bb7d9e18eb" providerId="ADAL" clId="{FC7D9AE4-EA18-44F1-8865-60D022AF569F}" dt="2021-06-24T13:33:02.075" v="1633" actId="478"/>
          <ac:spMkLst>
            <pc:docMk/>
            <pc:sldMk cId="3432851921" sldId="2147469738"/>
            <ac:spMk id="7" creationId="{13203300-DD9C-4328-8E05-C012BDD8620C}"/>
          </ac:spMkLst>
        </pc:spChg>
        <pc:spChg chg="add del mod">
          <ac:chgData name="Hiram Fleitas" userId="e10fcc43-9abd-4aad-af2d-b6bb7d9e18eb" providerId="ADAL" clId="{FC7D9AE4-EA18-44F1-8865-60D022AF569F}" dt="2021-06-24T13:33:04.803" v="1634" actId="478"/>
          <ac:spMkLst>
            <pc:docMk/>
            <pc:sldMk cId="3432851921" sldId="2147469738"/>
            <ac:spMk id="9" creationId="{3DD7F6D2-9BAF-437C-9F3F-D1EBD1C02BCB}"/>
          </ac:spMkLst>
        </pc:spChg>
      </pc:sldChg>
      <pc:sldChg chg="modSp add ord modAnim">
        <pc:chgData name="Hiram Fleitas" userId="e10fcc43-9abd-4aad-af2d-b6bb7d9e18eb" providerId="ADAL" clId="{FC7D9AE4-EA18-44F1-8865-60D022AF569F}" dt="2021-06-24T13:57:00.722" v="1771"/>
        <pc:sldMkLst>
          <pc:docMk/>
          <pc:sldMk cId="945701772" sldId="2147469739"/>
        </pc:sldMkLst>
        <pc:spChg chg="mod">
          <ac:chgData name="Hiram Fleitas" userId="e10fcc43-9abd-4aad-af2d-b6bb7d9e18eb" providerId="ADAL" clId="{FC7D9AE4-EA18-44F1-8865-60D022AF569F}" dt="2021-06-24T13:39:33.268" v="1694" actId="20577"/>
          <ac:spMkLst>
            <pc:docMk/>
            <pc:sldMk cId="945701772" sldId="2147469739"/>
            <ac:spMk id="6" creationId="{24BE6ECC-426D-410E-ABF9-878C2183C211}"/>
          </ac:spMkLst>
        </pc:spChg>
      </pc:sldChg>
      <pc:sldChg chg="modSp add ord modAnim">
        <pc:chgData name="Hiram Fleitas" userId="e10fcc43-9abd-4aad-af2d-b6bb7d9e18eb" providerId="ADAL" clId="{FC7D9AE4-EA18-44F1-8865-60D022AF569F}" dt="2021-06-24T13:56:28.502" v="1769"/>
        <pc:sldMkLst>
          <pc:docMk/>
          <pc:sldMk cId="66889543" sldId="2147469740"/>
        </pc:sldMkLst>
        <pc:spChg chg="mod">
          <ac:chgData name="Hiram Fleitas" userId="e10fcc43-9abd-4aad-af2d-b6bb7d9e18eb" providerId="ADAL" clId="{FC7D9AE4-EA18-44F1-8865-60D022AF569F}" dt="2021-06-24T13:55:23.815" v="1766" actId="313"/>
          <ac:spMkLst>
            <pc:docMk/>
            <pc:sldMk cId="66889543" sldId="2147469740"/>
            <ac:spMk id="6" creationId="{24BE6ECC-426D-410E-ABF9-878C2183C21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90E952-4D58-4E82-BFD9-F02EFE6091C1}" type="datetimeFigureOut">
              <a:rPr lang="en-US" smtClean="0"/>
              <a:t>9/6/2021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206E34-2AFF-4543-9429-368FDE16B24E}" type="slidenum">
              <a:rPr lang="en-US" smtClean="0"/>
              <a:t>‹#›</a:t>
            </a:fld>
            <a:endParaRPr lang="en-US"/>
          </a:p>
        </p:txBody>
      </p:sp>
    </p:spTree>
    <p:extLst>
      <p:ext uri="{BB962C8B-B14F-4D97-AF65-F5344CB8AC3E}">
        <p14:creationId xmlns:p14="http://schemas.microsoft.com/office/powerpoint/2010/main" val="2264209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3619146B-24F9-441E-A368-DB3B5A84C1D4}" type="datetime8">
              <a:rPr lang="en-US">
                <a:solidFill>
                  <a:prstClr val="black"/>
                </a:solidFill>
              </a:rPr>
              <a:pPr defTabSz="966577">
                <a:defRPr/>
              </a:pPr>
              <a:t>9/6/2021 6:29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1</a:t>
            </a:fld>
            <a:endParaRPr lang="en-US">
              <a:solidFill>
                <a:prstClr val="black"/>
              </a:solidFill>
            </a:endParaRPr>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9/6/2021 6:30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2739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a:p>
        </p:txBody>
      </p:sp>
      <p:sp>
        <p:nvSpPr>
          <p:cNvPr id="4" name="Header Placeholder 3"/>
          <p:cNvSpPr>
            <a:spLocks noGrp="1"/>
          </p:cNvSpPr>
          <p:nvPr>
            <p:ph type="hdr" sz="quarter"/>
          </p:nvPr>
        </p:nvSpPr>
        <p:spPr/>
        <p:txBody>
          <a:bodyPr/>
          <a:lstStyle/>
          <a:p>
            <a:pPr marL="0" marR="0" lvl="0" indent="0" algn="l" defTabSz="9143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69" marR="0" lvl="0" indent="0" algn="l" defTabSz="91404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9/6/2021 6:30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5976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a:p>
        </p:txBody>
      </p:sp>
      <p:sp>
        <p:nvSpPr>
          <p:cNvPr id="4" name="Header Placeholder 3"/>
          <p:cNvSpPr>
            <a:spLocks noGrp="1"/>
          </p:cNvSpPr>
          <p:nvPr>
            <p:ph type="hdr" sz="quarter"/>
          </p:nvPr>
        </p:nvSpPr>
        <p:spPr/>
        <p:txBody>
          <a:bodyPr/>
          <a:lstStyle/>
          <a:p>
            <a:pPr marL="0" marR="0" lvl="0" indent="0" algn="l" defTabSz="9143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69" marR="0" lvl="0" indent="0" algn="l" defTabSz="91404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9/6/2021 6:30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19051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206E34-2AFF-4543-9429-368FDE16B24E}" type="slidenum">
              <a:rPr lang="en-US" smtClean="0"/>
              <a:t>23</a:t>
            </a:fld>
            <a:endParaRPr lang="en-US"/>
          </a:p>
        </p:txBody>
      </p:sp>
    </p:spTree>
    <p:extLst>
      <p:ext uri="{BB962C8B-B14F-4D97-AF65-F5344CB8AC3E}">
        <p14:creationId xmlns:p14="http://schemas.microsoft.com/office/powerpoint/2010/main" val="3998684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9/6/2021 6:30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4396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3619146B-24F9-441E-A368-DB3B5A84C1D4}" type="datetime8">
              <a:rPr lang="en-US">
                <a:solidFill>
                  <a:prstClr val="black"/>
                </a:solidFill>
              </a:rPr>
              <a:pPr defTabSz="966577">
                <a:defRPr/>
              </a:pPr>
              <a:t>9/6/2021 6:30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25</a:t>
            </a:fld>
            <a:endParaRPr lang="en-US">
              <a:solidFill>
                <a:prstClr val="black"/>
              </a:solidFill>
            </a:endParaRPr>
          </a:p>
        </p:txBody>
      </p:sp>
    </p:spTree>
    <p:extLst>
      <p:ext uri="{BB962C8B-B14F-4D97-AF65-F5344CB8AC3E}">
        <p14:creationId xmlns:p14="http://schemas.microsoft.com/office/powerpoint/2010/main" val="2538945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3619146B-24F9-441E-A368-DB3B5A84C1D4}" type="datetime8">
              <a:rPr lang="en-US">
                <a:solidFill>
                  <a:prstClr val="black"/>
                </a:solidFill>
              </a:rPr>
              <a:pPr defTabSz="966577">
                <a:defRPr/>
              </a:pPr>
              <a:t>9/6/2021 7:49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2</a:t>
            </a:fld>
            <a:endParaRPr lang="en-US">
              <a:solidFill>
                <a:prstClr val="black"/>
              </a:solidFill>
            </a:endParaRPr>
          </a:p>
        </p:txBody>
      </p:sp>
    </p:spTree>
    <p:extLst>
      <p:ext uri="{BB962C8B-B14F-4D97-AF65-F5344CB8AC3E}">
        <p14:creationId xmlns:p14="http://schemas.microsoft.com/office/powerpoint/2010/main" val="3787412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3619146B-24F9-441E-A368-DB3B5A84C1D4}" type="datetime8">
              <a:rPr lang="en-US">
                <a:solidFill>
                  <a:prstClr val="black"/>
                </a:solidFill>
              </a:rPr>
              <a:pPr defTabSz="966577">
                <a:defRPr/>
              </a:pPr>
              <a:t>9/6/2021 8:00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3</a:t>
            </a:fld>
            <a:endParaRPr lang="en-US">
              <a:solidFill>
                <a:prstClr val="black"/>
              </a:solidFill>
            </a:endParaRPr>
          </a:p>
        </p:txBody>
      </p:sp>
    </p:spTree>
    <p:extLst>
      <p:ext uri="{BB962C8B-B14F-4D97-AF65-F5344CB8AC3E}">
        <p14:creationId xmlns:p14="http://schemas.microsoft.com/office/powerpoint/2010/main" val="842891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3619146B-24F9-441E-A368-DB3B5A84C1D4}" type="datetime8">
              <a:rPr lang="en-US">
                <a:solidFill>
                  <a:prstClr val="black"/>
                </a:solidFill>
              </a:rPr>
              <a:pPr defTabSz="966577">
                <a:defRPr/>
              </a:pPr>
              <a:t>9/6/2021 8:00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4</a:t>
            </a:fld>
            <a:endParaRPr lang="en-US">
              <a:solidFill>
                <a:prstClr val="black"/>
              </a:solidFill>
            </a:endParaRPr>
          </a:p>
        </p:txBody>
      </p:sp>
    </p:spTree>
    <p:extLst>
      <p:ext uri="{BB962C8B-B14F-4D97-AF65-F5344CB8AC3E}">
        <p14:creationId xmlns:p14="http://schemas.microsoft.com/office/powerpoint/2010/main" val="625752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9/6/2021 7:01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6868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9/6/2021 7:36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36436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a:p>
        </p:txBody>
      </p:sp>
      <p:sp>
        <p:nvSpPr>
          <p:cNvPr id="4" name="Header Placeholder 3"/>
          <p:cNvSpPr>
            <a:spLocks noGrp="1"/>
          </p:cNvSpPr>
          <p:nvPr>
            <p:ph type="hdr" sz="quarter"/>
          </p:nvPr>
        </p:nvSpPr>
        <p:spPr/>
        <p:txBody>
          <a:bodyPr/>
          <a:lstStyle/>
          <a:p>
            <a:pPr marL="0" marR="0" lvl="0" indent="0" algn="l" defTabSz="9143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69" marR="0" lvl="0" indent="0" algn="l" defTabSz="91404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9/6/2021 6:30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1833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WIFM – Whats in it for me. </a:t>
            </a:r>
          </a:p>
          <a:p>
            <a:pPr>
              <a:spcAft>
                <a:spcPts val="600"/>
              </a:spcAft>
            </a:pPr>
            <a:r>
              <a:rPr lang="en-US" dirty="0"/>
              <a:t>Include Before/After scenario of an ERM dept. – reuse content from Ophelia/Brent’s team slides. </a:t>
            </a:r>
          </a:p>
          <a:p>
            <a:pPr>
              <a:spcAft>
                <a:spcPts val="600"/>
              </a:spcAft>
            </a:pPr>
            <a:endParaRPr lang="en-US" dirty="0"/>
          </a:p>
          <a:p>
            <a:pPr>
              <a:spcAft>
                <a:spcPts val="600"/>
              </a:spcAft>
            </a:pPr>
            <a:r>
              <a:rPr lang="en-US" dirty="0"/>
              <a:t>Do they know what R is? Yes.</a:t>
            </a:r>
          </a:p>
          <a:p>
            <a:pPr>
              <a:spcAft>
                <a:spcPts val="600"/>
              </a:spcAft>
            </a:pPr>
            <a:r>
              <a:rPr lang="en-US" dirty="0"/>
              <a:t>Do they know what SQL is? Maybe. Have a slide to tell them. Before that first SQL Demo.</a:t>
            </a:r>
          </a:p>
          <a:p>
            <a:pPr>
              <a:spcAft>
                <a:spcPts val="600"/>
              </a:spcAft>
            </a:pPr>
            <a:r>
              <a:rPr lang="en-US" dirty="0"/>
              <a:t>Have a slide to tell them what DevOps is a process and Azure DevOps itself as a tool.</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dirty="0"/>
              <a:t>Have a slide to tell them what ADF as a </a:t>
            </a:r>
            <a:r>
              <a:rPr lang="en-US" b="1" dirty="0"/>
              <a:t>SaaS</a:t>
            </a:r>
            <a:r>
              <a:rPr lang="en-US" dirty="0"/>
              <a:t> tool.</a:t>
            </a:r>
          </a:p>
          <a:p>
            <a:pPr marL="0" marR="0" lvl="0" indent="0" algn="l" defTabSz="914400" rtl="0" eaLnBrk="1" fontAlgn="auto" latinLnBrk="0" hangingPunct="1">
              <a:lnSpc>
                <a:spcPct val="100000"/>
              </a:lnSpc>
              <a:spcBef>
                <a:spcPts val="0"/>
              </a:spcBef>
              <a:spcAft>
                <a:spcPts val="600"/>
              </a:spcAft>
              <a:buClrTx/>
              <a:buSzTx/>
              <a:buFontTx/>
              <a:buNone/>
              <a:tabLst/>
              <a:defRPr/>
            </a:pPr>
            <a:endParaRPr lang="en-US" dirty="0"/>
          </a:p>
          <a:p>
            <a:pPr>
              <a:spcAft>
                <a:spcPts val="600"/>
              </a:spcAft>
            </a:pPr>
            <a:endParaRPr lang="en-US" dirty="0"/>
          </a:p>
        </p:txBody>
      </p:sp>
      <p:sp>
        <p:nvSpPr>
          <p:cNvPr id="4" name="Header Placeholder 3"/>
          <p:cNvSpPr>
            <a:spLocks noGrp="1"/>
          </p:cNvSpPr>
          <p:nvPr>
            <p:ph type="hdr" sz="quarter"/>
          </p:nvPr>
        </p:nvSpPr>
        <p:spPr/>
        <p:txBody>
          <a:bodyPr/>
          <a:lstStyle/>
          <a:p>
            <a:pPr marL="0" marR="0" lvl="0" indent="0" algn="l" defTabSz="9143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69" marR="0" lvl="0" indent="0" algn="l" defTabSz="91404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9/6/2021 6:30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72033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WIFM – Whats in it for me. </a:t>
            </a:r>
          </a:p>
          <a:p>
            <a:pPr>
              <a:spcAft>
                <a:spcPts val="600"/>
              </a:spcAft>
            </a:pPr>
            <a:r>
              <a:rPr lang="en-US" dirty="0"/>
              <a:t>Include Before/After scenario of an ERM dept. – reuse content from Ophelia/Brent’s team slides. </a:t>
            </a:r>
          </a:p>
          <a:p>
            <a:pPr>
              <a:spcAft>
                <a:spcPts val="600"/>
              </a:spcAft>
            </a:pPr>
            <a:endParaRPr lang="en-US" dirty="0"/>
          </a:p>
          <a:p>
            <a:pPr>
              <a:spcAft>
                <a:spcPts val="600"/>
              </a:spcAft>
            </a:pPr>
            <a:r>
              <a:rPr lang="en-US" dirty="0"/>
              <a:t>Do they know what R is? Yes.</a:t>
            </a:r>
          </a:p>
          <a:p>
            <a:pPr>
              <a:spcAft>
                <a:spcPts val="600"/>
              </a:spcAft>
            </a:pPr>
            <a:r>
              <a:rPr lang="en-US" dirty="0"/>
              <a:t>Do they know what SQL is? Maybe. Have a slide to tell them. Before that first SQL Demo.</a:t>
            </a:r>
          </a:p>
          <a:p>
            <a:pPr>
              <a:spcAft>
                <a:spcPts val="600"/>
              </a:spcAft>
            </a:pPr>
            <a:r>
              <a:rPr lang="en-US" dirty="0"/>
              <a:t>Have a slide to tell them what DevOps is a process and Azure DevOps itself as a tool.</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dirty="0"/>
              <a:t>Have a slide to tell them what ADF as a </a:t>
            </a:r>
            <a:r>
              <a:rPr lang="en-US" b="1" dirty="0"/>
              <a:t>SaaS</a:t>
            </a:r>
            <a:r>
              <a:rPr lang="en-US" dirty="0"/>
              <a:t> tool.</a:t>
            </a:r>
          </a:p>
          <a:p>
            <a:pPr marL="0" marR="0" lvl="0" indent="0" algn="l" defTabSz="914400" rtl="0" eaLnBrk="1" fontAlgn="auto" latinLnBrk="0" hangingPunct="1">
              <a:lnSpc>
                <a:spcPct val="100000"/>
              </a:lnSpc>
              <a:spcBef>
                <a:spcPts val="0"/>
              </a:spcBef>
              <a:spcAft>
                <a:spcPts val="600"/>
              </a:spcAft>
              <a:buClrTx/>
              <a:buSzTx/>
              <a:buFontTx/>
              <a:buNone/>
              <a:tabLst/>
              <a:defRPr/>
            </a:pPr>
            <a:endParaRPr lang="en-US" dirty="0"/>
          </a:p>
          <a:p>
            <a:pPr>
              <a:spcAft>
                <a:spcPts val="600"/>
              </a:spcAft>
            </a:pPr>
            <a:endParaRPr lang="en-US" dirty="0"/>
          </a:p>
        </p:txBody>
      </p:sp>
      <p:sp>
        <p:nvSpPr>
          <p:cNvPr id="4" name="Header Placeholder 3"/>
          <p:cNvSpPr>
            <a:spLocks noGrp="1"/>
          </p:cNvSpPr>
          <p:nvPr>
            <p:ph type="hdr" sz="quarter"/>
          </p:nvPr>
        </p:nvSpPr>
        <p:spPr/>
        <p:txBody>
          <a:bodyPr/>
          <a:lstStyle/>
          <a:p>
            <a:pPr marL="0" marR="0" lvl="0" indent="0" algn="l" defTabSz="9143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69" marR="0" lvl="0" indent="0" algn="l" defTabSz="91404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9/6/2021 6:30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50845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2.xml"/><Relationship Id="rId4" Type="http://schemas.openxmlformats.org/officeDocument/2006/relationships/image" Target="../media/image37.jpeg"/></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Master" Target="../slideMasters/slideMaster5.xml"/><Relationship Id="rId4" Type="http://schemas.openxmlformats.org/officeDocument/2006/relationships/image" Target="../media/image55.jpe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Master" Target="../slideMasters/slideMaster5.xml"/><Relationship Id="rId4" Type="http://schemas.openxmlformats.org/officeDocument/2006/relationships/image" Target="../media/image55.jpe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5.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5.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5.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5.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Master" Target="../slideMasters/slideMaster6.xml"/><Relationship Id="rId4" Type="http://schemas.openxmlformats.org/officeDocument/2006/relationships/image" Target="../media/image55.jpe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6.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6.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5.emf"/><Relationship Id="rId1" Type="http://schemas.openxmlformats.org/officeDocument/2006/relationships/slideMaster" Target="../slideMasters/slideMaster7.xml"/><Relationship Id="rId5" Type="http://schemas.openxmlformats.org/officeDocument/2006/relationships/image" Target="../media/image61.png"/><Relationship Id="rId4" Type="http://schemas.openxmlformats.org/officeDocument/2006/relationships/image" Target="../media/image60.svg"/></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Master" Target="../slideMasters/slideMaster7.xml"/><Relationship Id="rId5" Type="http://schemas.openxmlformats.org/officeDocument/2006/relationships/image" Target="../media/image45.emf"/><Relationship Id="rId4" Type="http://schemas.openxmlformats.org/officeDocument/2006/relationships/image" Target="../media/image64.png"/></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Master" Target="../slideMasters/slideMaster7.xml"/><Relationship Id="rId5" Type="http://schemas.openxmlformats.org/officeDocument/2006/relationships/image" Target="../media/image65.png"/><Relationship Id="rId4" Type="http://schemas.openxmlformats.org/officeDocument/2006/relationships/image" Target="../media/image64.png"/></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Master" Target="../slideMasters/slideMaster7.xml"/><Relationship Id="rId5" Type="http://schemas.openxmlformats.org/officeDocument/2006/relationships/image" Target="../media/image69.png"/><Relationship Id="rId4" Type="http://schemas.openxmlformats.org/officeDocument/2006/relationships/image" Target="../media/image68.png"/></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Master" Target="../slideMasters/slideMaster7.xml"/><Relationship Id="rId4" Type="http://schemas.openxmlformats.org/officeDocument/2006/relationships/image" Target="../media/image68.png"/></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Master" Target="../slideMasters/slideMaster7.xml"/><Relationship Id="rId4" Type="http://schemas.openxmlformats.org/officeDocument/2006/relationships/image" Target="../media/image68.png"/></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Master" Target="../slideMasters/slideMaster7.xml"/><Relationship Id="rId4" Type="http://schemas.openxmlformats.org/officeDocument/2006/relationships/image" Target="../media/image68.png"/></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7.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8.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9.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10.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Master" Target="../slideMasters/slideMaster10.xml"/><Relationship Id="rId4" Type="http://schemas.openxmlformats.org/officeDocument/2006/relationships/image" Target="../media/image75.jpeg"/></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0.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0.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0.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10.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6.png"/><Relationship Id="rId1" Type="http://schemas.openxmlformats.org/officeDocument/2006/relationships/slideMaster" Target="../slideMasters/slideMaster11.xml"/><Relationship Id="rId4" Type="http://schemas.openxmlformats.org/officeDocument/2006/relationships/image" Target="../media/image7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11.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11.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11.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11.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11.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2.jpeg"/><Relationship Id="rId1" Type="http://schemas.openxmlformats.org/officeDocument/2006/relationships/slideMaster" Target="../slideMasters/slideMaster12.xml"/><Relationship Id="rId4" Type="http://schemas.openxmlformats.org/officeDocument/2006/relationships/image" Target="../media/image8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4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4.jpeg"/><Relationship Id="rId1" Type="http://schemas.openxmlformats.org/officeDocument/2006/relationships/slideMaster" Target="../slideMasters/slideMaster12.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4.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12.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9.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1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12.xml"/></Relationships>
</file>

<file path=ppt/slideLayouts/_rels/slideLayout441.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12.xml"/></Relationships>
</file>

<file path=ppt/slideLayouts/_rels/slideLayout442.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12.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12.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12.xml"/></Relationships>
</file>

<file path=ppt/slideLayouts/_rels/slideLayout445.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2.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2.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Master" Target="../slideMasters/slideMaster12.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Master" Target="../slideMasters/slideMaster12.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1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12.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Master" Target="../slideMasters/slideMaster12.xml"/><Relationship Id="rId6" Type="http://schemas.microsoft.com/office/2007/relationships/hdphoto" Target="../media/hdphoto1.wdp"/><Relationship Id="rId5" Type="http://schemas.openxmlformats.org/officeDocument/2006/relationships/image" Target="../media/image94.png"/><Relationship Id="rId4" Type="http://schemas.openxmlformats.org/officeDocument/2006/relationships/image" Target="../media/image93.png"/></Relationships>
</file>

<file path=ppt/slideLayouts/_rels/slideLayout46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4.png"/><Relationship Id="rId1" Type="http://schemas.openxmlformats.org/officeDocument/2006/relationships/slideMaster" Target="../slideMasters/slideMaster1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3.png"/></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Master" Target="../slideMasters/slideMaster13.xml"/></Relationships>
</file>

<file path=ppt/slideLayouts/_rels/slideLayout464.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Master" Target="../slideMasters/slideMaster13.xml"/></Relationships>
</file>

<file path=ppt/slideLayouts/_rels/slideLayout465.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Master" Target="../slideMasters/slideMaster13.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1.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Master" Target="../slideMasters/slideMaster13.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13.xml"/></Relationships>
</file>

<file path=ppt/slideLayouts/_rels/slideLayout47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13.xml"/></Relationships>
</file>

<file path=ppt/slideLayouts/_rels/slideLayout47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Master" Target="../slideMasters/slideMaster1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4.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Master" Target="../slideMasters/slideMaster13.xml"/></Relationships>
</file>

<file path=ppt/slideLayouts/_rels/slideLayout485.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Master" Target="../slideMasters/slideMaster13.xml"/></Relationships>
</file>

<file path=ppt/slideLayouts/_rels/slideLayout48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4.xml"/></Relationships>
</file>

<file path=ppt/slideLayouts/_rels/slideLayout48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4.xml"/></Relationships>
</file>

<file path=ppt/slideLayouts/_rels/slideLayout48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Master" Target="../slideMasters/slideMaster14.xml"/></Relationships>
</file>

<file path=ppt/slideLayouts/_rels/slideLayout48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Master" Target="../slideMasters/slideMaster1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8.jpeg"/><Relationship Id="rId1" Type="http://schemas.openxmlformats.org/officeDocument/2006/relationships/slideMaster" Target="../slideMasters/slideMaster14.xml"/></Relationships>
</file>

<file path=ppt/slideLayouts/_rels/slideLayout49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4.xml"/></Relationships>
</file>

<file path=ppt/slideLayouts/_rels/slideLayout492.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9.jpeg"/><Relationship Id="rId1" Type="http://schemas.openxmlformats.org/officeDocument/2006/relationships/slideMaster" Target="../slideMasters/slideMaster1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3.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Master" Target="../slideMasters/slideMaster14.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4.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9.jpeg"/><Relationship Id="rId1" Type="http://schemas.openxmlformats.org/officeDocument/2006/relationships/slideMaster" Target="../slideMasters/slideMaster15.xml"/></Relationships>
</file>

<file path=ppt/slideLayouts/_rels/slideLayout51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9.jpeg"/><Relationship Id="rId1" Type="http://schemas.openxmlformats.org/officeDocument/2006/relationships/slideMaster" Target="../slideMasters/slideMaster15.xml"/></Relationships>
</file>

<file path=ppt/slideLayouts/_rels/slideLayout51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Master" Target="../slideMasters/slideMaster15.xml"/></Relationships>
</file>

<file path=ppt/slideLayouts/_rels/slideLayout51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Master" Target="../slideMasters/slideMaster15.xml"/></Relationships>
</file>

<file path=ppt/slideLayouts/_rels/slideLayout51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9.jpeg"/><Relationship Id="rId1" Type="http://schemas.openxmlformats.org/officeDocument/2006/relationships/slideMaster" Target="../slideMasters/slideMaster15.xml"/></Relationships>
</file>

<file path=ppt/slideLayouts/_rels/slideLayout51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9.jpeg"/><Relationship Id="rId1" Type="http://schemas.openxmlformats.org/officeDocument/2006/relationships/slideMaster" Target="../slideMasters/slideMaster15.xml"/></Relationships>
</file>

<file path=ppt/slideLayouts/_rels/slideLayout51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Master" Target="../slideMasters/slideMaster1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2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Master" Target="../slideMasters/slideMaster15.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7.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Master" Target="../slideMasters/slideMaster15.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5.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9.jpeg"/><Relationship Id="rId1" Type="http://schemas.openxmlformats.org/officeDocument/2006/relationships/slideMaster" Target="../slideMasters/slideMaster16.xml"/></Relationships>
</file>

<file path=ppt/slideLayouts/_rels/slideLayout54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9.jpeg"/><Relationship Id="rId1" Type="http://schemas.openxmlformats.org/officeDocument/2006/relationships/slideMaster" Target="../slideMasters/slideMaster16.xml"/></Relationships>
</file>

<file path=ppt/slideLayouts/_rels/slideLayout54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Master" Target="../slideMasters/slideMaster16.xml"/></Relationships>
</file>

<file path=ppt/slideLayouts/_rels/slideLayout54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Master" Target="../slideMasters/slideMaster16.xml"/></Relationships>
</file>

<file path=ppt/slideLayouts/_rels/slideLayout54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9.jpeg"/><Relationship Id="rId1" Type="http://schemas.openxmlformats.org/officeDocument/2006/relationships/slideMaster" Target="../slideMasters/slideMaster16.xml"/></Relationships>
</file>

<file path=ppt/slideLayouts/_rels/slideLayout54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9.jpeg"/><Relationship Id="rId1" Type="http://schemas.openxmlformats.org/officeDocument/2006/relationships/slideMaster" Target="../slideMasters/slideMaster16.xml"/></Relationships>
</file>

<file path=ppt/slideLayouts/_rels/slideLayout54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Master" Target="../slideMasters/slideMaster1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Master" Target="../slideMasters/slideMaster16.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7.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Master" Target="../slideMasters/slideMaster16.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6.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6.png"/><Relationship Id="rId1" Type="http://schemas.openxmlformats.org/officeDocument/2006/relationships/slideMaster" Target="../slideMasters/slideMaster17.xml"/><Relationship Id="rId4" Type="http://schemas.openxmlformats.org/officeDocument/2006/relationships/image" Target="../media/image77.png"/></Relationships>
</file>

<file path=ppt/slideLayouts/_rels/slideLayout575.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4.emf"/><Relationship Id="rId1" Type="http://schemas.openxmlformats.org/officeDocument/2006/relationships/slideMaster" Target="../slideMasters/slideMaster17.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2.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17.xml"/></Relationships>
</file>

<file path=ppt/slideLayouts/_rels/slideLayout583.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17.xml"/></Relationships>
</file>

<file path=ppt/slideLayouts/_rels/slideLayout584.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17.xml"/></Relationships>
</file>

<file path=ppt/slideLayouts/_rels/slideLayout585.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17.xml"/></Relationships>
</file>

<file path=ppt/slideLayouts/_rels/slideLayout58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17.xml"/></Relationships>
</file>

<file path=ppt/slideLayouts/_rels/slideLayout58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17.xml"/></Relationships>
</file>

<file path=ppt/slideLayouts/_rels/slideLayout58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7.xml"/></Relationships>
</file>

<file path=ppt/slideLayouts/_rels/slideLayout58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0.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Master" Target="../slideMasters/slideMaster17.xml"/></Relationships>
</file>

<file path=ppt/slideLayouts/_rels/slideLayout591.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Master" Target="../slideMasters/slideMaster17.xml"/></Relationships>
</file>

<file path=ppt/slideLayouts/_rels/slideLayout592.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17.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60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17.xml"/></Relationships>
</file>

<file path=ppt/slideLayouts/_rels/slideLayout60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Master" Target="../slideMasters/slideMaster17.xml"/></Relationships>
</file>

<file path=ppt/slideLayouts/_rels/slideLayout60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7.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7.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Master" Target="../slideMasters/slideMaster18.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2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Master" Target="../slideMasters/slideMaster18.xml"/><Relationship Id="rId5" Type="http://schemas.openxmlformats.org/officeDocument/2006/relationships/image" Target="../media/image125.png"/><Relationship Id="rId4" Type="http://schemas.openxmlformats.org/officeDocument/2006/relationships/image" Target="../media/image124.png"/></Relationships>
</file>

<file path=ppt/slideLayouts/_rels/slideLayout62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8.xml"/><Relationship Id="rId4" Type="http://schemas.openxmlformats.org/officeDocument/2006/relationships/image" Target="../media/image4.emf"/></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7.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Master" Target="../slideMasters/slideMaster19.xml"/></Relationships>
</file>

<file path=ppt/slideLayouts/_rels/slideLayout628.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Master" Target="../slideMasters/slideMaster19.xml"/></Relationships>
</file>

<file path=ppt/slideLayouts/_rels/slideLayout629.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Master" Target="../slideMasters/slideMaster19.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30.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127.png"/><Relationship Id="rId1" Type="http://schemas.openxmlformats.org/officeDocument/2006/relationships/slideMaster" Target="../slideMasters/slideMaster19.xml"/></Relationships>
</file>

<file path=ppt/slideLayouts/_rels/slideLayout631.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128.jpeg"/><Relationship Id="rId1" Type="http://schemas.openxmlformats.org/officeDocument/2006/relationships/slideMaster" Target="../slideMasters/slideMaster19.xml"/></Relationships>
</file>

<file path=ppt/slideLayouts/_rels/slideLayout632.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129.png"/><Relationship Id="rId1" Type="http://schemas.openxmlformats.org/officeDocument/2006/relationships/slideMaster" Target="../slideMasters/slideMaster19.xml"/></Relationships>
</file>

<file path=ppt/slideLayouts/_rels/slideLayout633.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130.png"/><Relationship Id="rId1" Type="http://schemas.openxmlformats.org/officeDocument/2006/relationships/slideMaster" Target="../slideMasters/slideMaster19.xml"/></Relationships>
</file>

<file path=ppt/slideLayouts/_rels/slideLayout634.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131.png"/><Relationship Id="rId1" Type="http://schemas.openxmlformats.org/officeDocument/2006/relationships/slideMaster" Target="../slideMasters/slideMaster19.xml"/></Relationships>
</file>

<file path=ppt/slideLayouts/_rels/slideLayout635.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132.png"/><Relationship Id="rId1" Type="http://schemas.openxmlformats.org/officeDocument/2006/relationships/slideMaster" Target="../slideMasters/slideMaster19.xml"/></Relationships>
</file>

<file path=ppt/slideLayouts/_rels/slideLayout636.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133.jpeg"/><Relationship Id="rId1" Type="http://schemas.openxmlformats.org/officeDocument/2006/relationships/slideMaster" Target="../slideMasters/slideMaster19.xml"/></Relationships>
</file>

<file path=ppt/slideLayouts/_rels/slideLayout637.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134.jpeg"/><Relationship Id="rId1" Type="http://schemas.openxmlformats.org/officeDocument/2006/relationships/slideMaster" Target="../slideMasters/slideMaster19.xml"/></Relationships>
</file>

<file path=ppt/slideLayouts/_rels/slideLayout638.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135.jpeg"/><Relationship Id="rId1" Type="http://schemas.openxmlformats.org/officeDocument/2006/relationships/slideMaster" Target="../slideMasters/slideMaster19.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4.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6.jpeg"/><Relationship Id="rId1" Type="http://schemas.openxmlformats.org/officeDocument/2006/relationships/slideMaster" Target="../slideMasters/slideMaster19.xml"/><Relationship Id="rId4" Type="http://schemas.openxmlformats.org/officeDocument/2006/relationships/image" Target="../media/image138.jpeg"/></Relationships>
</file>

<file path=ppt/slideLayouts/_rels/slideLayout645.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image" Target="../media/image139.png"/><Relationship Id="rId1" Type="http://schemas.openxmlformats.org/officeDocument/2006/relationships/slideMaster" Target="../slideMasters/slideMaster19.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50.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Master" Target="../slideMasters/slideMaster19.xml"/></Relationships>
</file>

<file path=ppt/slideLayouts/_rels/slideLayout651.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Master" Target="../slideMasters/slideMaster19.xml"/></Relationships>
</file>

<file path=ppt/slideLayouts/_rels/slideLayout652.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image" Target="../media/image147.jpeg"/><Relationship Id="rId1" Type="http://schemas.openxmlformats.org/officeDocument/2006/relationships/slideMaster" Target="../slideMasters/slideMaster19.xml"/><Relationship Id="rId4" Type="http://schemas.openxmlformats.org/officeDocument/2006/relationships/image" Target="../media/image149.jpeg"/></Relationships>
</file>

<file path=ppt/slideLayouts/_rels/slideLayout65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19.xml"/></Relationships>
</file>

<file path=ppt/slideLayouts/_rels/slideLayout65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19.xml"/></Relationships>
</file>

<file path=ppt/slideLayouts/_rels/slideLayout65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Master" Target="../slideMasters/slideMaster1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9.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Master" Target="../slideMasters/slideMaster19.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660.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Master" Target="../slideMasters/slideMaster19.xml"/></Relationships>
</file>

<file path=ppt/slideLayouts/_rels/slideLayout66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jpeg"/><Relationship Id="rId1" Type="http://schemas.openxmlformats.org/officeDocument/2006/relationships/slideMaster" Target="../slideMasters/slideMaster20.xml"/><Relationship Id="rId4" Type="http://schemas.openxmlformats.org/officeDocument/2006/relationships/image" Target="../media/image4.emf"/></Relationships>
</file>

<file path=ppt/slideLayouts/_rels/slideLayout66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0.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68.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Master" Target="../slideMasters/slideMaster20.xml"/></Relationships>
</file>

<file path=ppt/slideLayouts/_rels/slideLayout669.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Master" Target="../slideMasters/slideMaster20.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670.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Master" Target="../slideMasters/slideMaster20.xml"/></Relationships>
</file>

<file path=ppt/slideLayouts/_rels/slideLayout671.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Master" Target="../slideMasters/slideMaster20.xml"/></Relationships>
</file>

<file path=ppt/slideLayouts/_rels/slideLayout672.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Master" Target="../slideMasters/slideMaster20.xml"/></Relationships>
</file>

<file path=ppt/slideLayouts/_rels/slideLayout673.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Master" Target="../slideMasters/slideMaster20.xml"/></Relationships>
</file>

<file path=ppt/slideLayouts/_rels/slideLayout674.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image" Target="../media/image158.jpeg"/><Relationship Id="rId1" Type="http://schemas.openxmlformats.org/officeDocument/2006/relationships/slideMaster" Target="../slideMasters/slideMaster20.xml"/></Relationships>
</file>

<file path=ppt/slideLayouts/_rels/slideLayout675.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image" Target="../media/image160.jpeg"/><Relationship Id="rId1" Type="http://schemas.openxmlformats.org/officeDocument/2006/relationships/slideMaster" Target="../slideMasters/slideMaster20.xml"/></Relationships>
</file>

<file path=ppt/slideLayouts/_rels/slideLayout676.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image" Target="../media/image162.jpeg"/><Relationship Id="rId1" Type="http://schemas.openxmlformats.org/officeDocument/2006/relationships/slideMaster" Target="../slideMasters/slideMaster20.xml"/><Relationship Id="rId4" Type="http://schemas.openxmlformats.org/officeDocument/2006/relationships/image" Target="../media/image164.jpeg"/></Relationships>
</file>

<file path=ppt/slideLayouts/_rels/slideLayout677.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image" Target="../media/image165.jpeg"/><Relationship Id="rId1" Type="http://schemas.openxmlformats.org/officeDocument/2006/relationships/slideMaster" Target="../slideMasters/slideMaster20.xml"/><Relationship Id="rId5" Type="http://schemas.openxmlformats.org/officeDocument/2006/relationships/image" Target="../media/image168.jpeg"/><Relationship Id="rId4" Type="http://schemas.openxmlformats.org/officeDocument/2006/relationships/image" Target="../media/image167.jpeg"/></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5.svg"/></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6.svg"/></Relationships>
</file>

<file path=ppt/slideLayouts/_rels/slideLayout690.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20.xml"/></Relationships>
</file>

<file path=ppt/slideLayouts/_rels/slideLayout691.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20.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93.xml.rels><?xml version="1.0" encoding="UTF-8" standalone="yes"?>
<Relationships xmlns="http://schemas.openxmlformats.org/package/2006/relationships"><Relationship Id="rId3" Type="http://schemas.openxmlformats.org/officeDocument/2006/relationships/image" Target="../media/image170.svg"/><Relationship Id="rId2" Type="http://schemas.openxmlformats.org/officeDocument/2006/relationships/image" Target="../media/image169.png"/><Relationship Id="rId1" Type="http://schemas.openxmlformats.org/officeDocument/2006/relationships/slideMaster" Target="../slideMasters/slideMaster20.xml"/></Relationships>
</file>

<file path=ppt/slideLayouts/_rels/slideLayout69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53.jpeg"/><Relationship Id="rId1" Type="http://schemas.openxmlformats.org/officeDocument/2006/relationships/slideMaster" Target="../slideMasters/slideMaster21.xml"/><Relationship Id="rId4" Type="http://schemas.openxmlformats.org/officeDocument/2006/relationships/image" Target="../media/image154.png"/></Relationships>
</file>

<file path=ppt/slideLayouts/_rels/slideLayout69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1.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8.svg"/></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08.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Master" Target="../slideMasters/slideMaster21.xml"/></Relationships>
</file>

<file path=ppt/slideLayouts/_rels/slideLayout709.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Master" Target="../slideMasters/slideMaster2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710.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Master" Target="../slideMasters/slideMaster21.xml"/></Relationships>
</file>

<file path=ppt/slideLayouts/_rels/slideLayout711.xml.rels><?xml version="1.0" encoding="UTF-8" standalone="yes"?>
<Relationships xmlns="http://schemas.openxmlformats.org/package/2006/relationships"><Relationship Id="rId2" Type="http://schemas.openxmlformats.org/officeDocument/2006/relationships/image" Target="../media/image172.jpeg"/><Relationship Id="rId1" Type="http://schemas.openxmlformats.org/officeDocument/2006/relationships/slideMaster" Target="../slideMasters/slideMaster21.xml"/></Relationships>
</file>

<file path=ppt/slideLayouts/_rels/slideLayout712.xml.rels><?xml version="1.0" encoding="UTF-8" standalone="yes"?>
<Relationships xmlns="http://schemas.openxmlformats.org/package/2006/relationships"><Relationship Id="rId2" Type="http://schemas.openxmlformats.org/officeDocument/2006/relationships/image" Target="../media/image172.jpeg"/><Relationship Id="rId1" Type="http://schemas.openxmlformats.org/officeDocument/2006/relationships/slideMaster" Target="../slideMasters/slideMaster21.xml"/></Relationships>
</file>

<file path=ppt/slideLayouts/_rels/slideLayout713.xml.rels><?xml version="1.0" encoding="UTF-8" standalone="yes"?>
<Relationships xmlns="http://schemas.openxmlformats.org/package/2006/relationships"><Relationship Id="rId2" Type="http://schemas.openxmlformats.org/officeDocument/2006/relationships/image" Target="../media/image172.jpeg"/><Relationship Id="rId1" Type="http://schemas.openxmlformats.org/officeDocument/2006/relationships/slideMaster" Target="../slideMasters/slideMaster21.xml"/></Relationships>
</file>

<file path=ppt/slideLayouts/_rels/slideLayout714.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Master" Target="../slideMasters/slideMaster21.xml"/></Relationships>
</file>

<file path=ppt/slideLayouts/_rels/slideLayout715.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Master" Target="../slideMasters/slideMaster21.xml"/></Relationships>
</file>

<file path=ppt/slideLayouts/_rels/slideLayout716.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image" Target="../media/image174.jpeg"/><Relationship Id="rId1" Type="http://schemas.openxmlformats.org/officeDocument/2006/relationships/slideMaster" Target="../slideMasters/slideMaster21.xml"/></Relationships>
</file>

<file path=ppt/slideLayouts/_rels/slideLayout717.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image" Target="../media/image176.jpeg"/><Relationship Id="rId1" Type="http://schemas.openxmlformats.org/officeDocument/2006/relationships/slideMaster" Target="../slideMasters/slideMaster21.xml"/><Relationship Id="rId4" Type="http://schemas.openxmlformats.org/officeDocument/2006/relationships/image" Target="../media/image178.jpeg"/></Relationships>
</file>

<file path=ppt/slideLayouts/_rels/slideLayout718.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image" Target="../media/image179.jpeg"/><Relationship Id="rId1" Type="http://schemas.openxmlformats.org/officeDocument/2006/relationships/slideMaster" Target="../slideMasters/slideMaster21.xml"/><Relationship Id="rId5" Type="http://schemas.openxmlformats.org/officeDocument/2006/relationships/image" Target="../media/image182.jpeg"/><Relationship Id="rId4" Type="http://schemas.openxmlformats.org/officeDocument/2006/relationships/image" Target="../media/image181.jpeg"/></Relationships>
</file>

<file path=ppt/slideLayouts/_rels/slideLayout719.xml.rels><?xml version="1.0" encoding="UTF-8" standalone="yes"?>
<Relationships xmlns="http://schemas.openxmlformats.org/package/2006/relationships"><Relationship Id="rId3" Type="http://schemas.openxmlformats.org/officeDocument/2006/relationships/image" Target="../media/image184.jpeg"/><Relationship Id="rId2" Type="http://schemas.openxmlformats.org/officeDocument/2006/relationships/image" Target="../media/image183.jpeg"/><Relationship Id="rId1" Type="http://schemas.openxmlformats.org/officeDocument/2006/relationships/slideMaster" Target="../slideMasters/slideMaster2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720.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image" Target="../media/image185.jpeg"/><Relationship Id="rId1" Type="http://schemas.openxmlformats.org/officeDocument/2006/relationships/slideMaster" Target="../slideMasters/slideMaster21.xml"/><Relationship Id="rId4" Type="http://schemas.openxmlformats.org/officeDocument/2006/relationships/image" Target="../media/image187.jpeg"/></Relationships>
</file>

<file path=ppt/slideLayouts/_rels/slideLayout721.xml.rels><?xml version="1.0" encoding="UTF-8" standalone="yes"?>
<Relationships xmlns="http://schemas.openxmlformats.org/package/2006/relationships"><Relationship Id="rId3" Type="http://schemas.openxmlformats.org/officeDocument/2006/relationships/image" Target="../media/image189.jpeg"/><Relationship Id="rId2" Type="http://schemas.openxmlformats.org/officeDocument/2006/relationships/image" Target="../media/image188.jpeg"/><Relationship Id="rId1" Type="http://schemas.openxmlformats.org/officeDocument/2006/relationships/slideMaster" Target="../slideMasters/slideMaster21.xml"/><Relationship Id="rId5" Type="http://schemas.openxmlformats.org/officeDocument/2006/relationships/image" Target="../media/image191.jpeg"/><Relationship Id="rId4" Type="http://schemas.openxmlformats.org/officeDocument/2006/relationships/image" Target="../media/image190.jpeg"/></Relationships>
</file>

<file path=ppt/slideLayouts/_rels/slideLayout722.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image" Target="../media/image192.jpeg"/><Relationship Id="rId1" Type="http://schemas.openxmlformats.org/officeDocument/2006/relationships/slideMaster" Target="../slideMasters/slideMaster21.xml"/><Relationship Id="rId6" Type="http://schemas.openxmlformats.org/officeDocument/2006/relationships/image" Target="../media/image196.jpeg"/><Relationship Id="rId5" Type="http://schemas.openxmlformats.org/officeDocument/2006/relationships/image" Target="../media/image195.jpeg"/><Relationship Id="rId4" Type="http://schemas.openxmlformats.org/officeDocument/2006/relationships/image" Target="../media/image194.jpeg"/></Relationships>
</file>

<file path=ppt/slideLayouts/_rels/slideLayout723.xml.rels><?xml version="1.0" encoding="UTF-8" standalone="yes"?>
<Relationships xmlns="http://schemas.openxmlformats.org/package/2006/relationships"><Relationship Id="rId3" Type="http://schemas.openxmlformats.org/officeDocument/2006/relationships/image" Target="../media/image198.jpeg"/><Relationship Id="rId2" Type="http://schemas.openxmlformats.org/officeDocument/2006/relationships/image" Target="../media/image197.jpeg"/><Relationship Id="rId1" Type="http://schemas.openxmlformats.org/officeDocument/2006/relationships/slideMaster" Target="../slideMasters/slideMaster21.xml"/><Relationship Id="rId4" Type="http://schemas.openxmlformats.org/officeDocument/2006/relationships/image" Target="../media/image199.jpeg"/></Relationships>
</file>

<file path=ppt/slideLayouts/_rels/slideLayout724.xml.rels><?xml version="1.0" encoding="UTF-8" standalone="yes"?>
<Relationships xmlns="http://schemas.openxmlformats.org/package/2006/relationships"><Relationship Id="rId3" Type="http://schemas.openxmlformats.org/officeDocument/2006/relationships/image" Target="../media/image198.jpeg"/><Relationship Id="rId2" Type="http://schemas.openxmlformats.org/officeDocument/2006/relationships/image" Target="../media/image197.jpeg"/><Relationship Id="rId1" Type="http://schemas.openxmlformats.org/officeDocument/2006/relationships/slideMaster" Target="../slideMasters/slideMaster21.xml"/><Relationship Id="rId5" Type="http://schemas.openxmlformats.org/officeDocument/2006/relationships/image" Target="../media/image200.jpeg"/><Relationship Id="rId4" Type="http://schemas.openxmlformats.org/officeDocument/2006/relationships/image" Target="../media/image199.jpeg"/></Relationships>
</file>

<file path=ppt/slideLayouts/_rels/slideLayout725.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image" Target="../media/image201.jpeg"/><Relationship Id="rId1" Type="http://schemas.openxmlformats.org/officeDocument/2006/relationships/slideMaster" Target="../slideMasters/slideMaster21.xml"/><Relationship Id="rId6" Type="http://schemas.openxmlformats.org/officeDocument/2006/relationships/image" Target="../media/image205.jpeg"/><Relationship Id="rId5" Type="http://schemas.openxmlformats.org/officeDocument/2006/relationships/image" Target="../media/image204.jpeg"/><Relationship Id="rId4" Type="http://schemas.openxmlformats.org/officeDocument/2006/relationships/image" Target="../media/image203.jpeg"/></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38.xml.rels><?xml version="1.0" encoding="UTF-8" standalone="yes"?>
<Relationships xmlns="http://schemas.openxmlformats.org/package/2006/relationships"><Relationship Id="rId2" Type="http://schemas.openxmlformats.org/officeDocument/2006/relationships/image" Target="../media/image206.jpeg"/><Relationship Id="rId1" Type="http://schemas.openxmlformats.org/officeDocument/2006/relationships/slideMaster" Target="../slideMasters/slideMaster21.xml"/></Relationships>
</file>

<file path=ppt/slideLayouts/_rels/slideLayout739.xml.rels><?xml version="1.0" encoding="UTF-8" standalone="yes"?>
<Relationships xmlns="http://schemas.openxmlformats.org/package/2006/relationships"><Relationship Id="rId2" Type="http://schemas.openxmlformats.org/officeDocument/2006/relationships/image" Target="../media/image207.jpeg"/><Relationship Id="rId1" Type="http://schemas.openxmlformats.org/officeDocument/2006/relationships/slideMaster" Target="../slideMasters/slideMaster2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0.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6.jpeg"/><Relationship Id="rId1" Type="http://schemas.openxmlformats.org/officeDocument/2006/relationships/slideMaster" Target="../slideMasters/slideMaster21.xml"/><Relationship Id="rId4" Type="http://schemas.openxmlformats.org/officeDocument/2006/relationships/image" Target="../media/image209.svg"/></Relationships>
</file>

<file path=ppt/slideLayouts/_rels/slideLayout741.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10.jpeg"/><Relationship Id="rId1" Type="http://schemas.openxmlformats.org/officeDocument/2006/relationships/slideMaster" Target="../slideMasters/slideMaster21.xml"/><Relationship Id="rId4" Type="http://schemas.openxmlformats.org/officeDocument/2006/relationships/image" Target="../media/image209.svg"/></Relationships>
</file>

<file path=ppt/slideLayouts/_rels/slideLayout742.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6.jpeg"/><Relationship Id="rId1" Type="http://schemas.openxmlformats.org/officeDocument/2006/relationships/slideMaster" Target="../slideMasters/slideMaster21.xml"/><Relationship Id="rId4" Type="http://schemas.openxmlformats.org/officeDocument/2006/relationships/image" Target="../media/image209.svg"/></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45.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21.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47.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Master" Target="../slideMasters/slideMaster2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2.xml"/><Relationship Id="rId4" Type="http://schemas.openxmlformats.org/officeDocument/2006/relationships/image" Target="../media/image32.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31125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86553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hoto Layout 4">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Photo layout 4</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735185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hoto Layout 5">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5"/>
            <a:ext cx="5541959" cy="3511495"/>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Photo layout 5</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6" name="Text Placeholder 4">
            <a:extLst>
              <a:ext uri="{FF2B5EF4-FFF2-40B4-BE49-F238E27FC236}">
                <a16:creationId xmlns:a16="http://schemas.microsoft.com/office/drawing/2014/main" id="{A317E240-1936-A34E-8D6C-753965CBA565}"/>
              </a:ext>
            </a:extLst>
          </p:cNvPr>
          <p:cNvSpPr>
            <a:spLocks noGrp="1"/>
          </p:cNvSpPr>
          <p:nvPr>
            <p:ph type="body" sz="quarter" idx="13" hasCustomPrompt="1"/>
          </p:nvPr>
        </p:nvSpPr>
        <p:spPr>
          <a:xfrm>
            <a:off x="6443834" y="2976188"/>
            <a:ext cx="3348831" cy="3163302"/>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Text Placeholder 3">
            <a:extLst>
              <a:ext uri="{FF2B5EF4-FFF2-40B4-BE49-F238E27FC236}">
                <a16:creationId xmlns:a16="http://schemas.microsoft.com/office/drawing/2014/main" id="{7E51DA2F-FE7C-EB42-85C6-BAF87566CFB8}"/>
              </a:ext>
            </a:extLst>
          </p:cNvPr>
          <p:cNvSpPr>
            <a:spLocks noGrp="1"/>
          </p:cNvSpPr>
          <p:nvPr>
            <p:ph type="body" sz="quarter" idx="15" hasCustomPrompt="1"/>
          </p:nvPr>
        </p:nvSpPr>
        <p:spPr>
          <a:xfrm>
            <a:off x="6443835" y="2158887"/>
            <a:ext cx="3348831"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Tree>
    <p:extLst>
      <p:ext uri="{BB962C8B-B14F-4D97-AF65-F5344CB8AC3E}">
        <p14:creationId xmlns:p14="http://schemas.microsoft.com/office/powerpoint/2010/main" val="21798525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p:spPr>
        <p:txBody>
          <a:bodyPr lIns="0" tIns="0" rIns="0" bIns="0"/>
          <a:lstStyle>
            <a:lvl1pPr marL="280067" indent="-280067">
              <a:lnSpc>
                <a:spcPts val="1765"/>
              </a:lnSpc>
              <a:spcBef>
                <a:spcPts val="0"/>
              </a:spcBef>
              <a:buFont typeface="Arial" panose="020B0604020202020204" pitchFamily="34" charset="0"/>
              <a:buChar char="•"/>
              <a:defRPr sz="1371"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03134043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7"/>
            <a:ext cx="1693247" cy="3034229"/>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7"/>
            <a:ext cx="1693247" cy="3034229"/>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7187860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77830548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5"/>
              </a:lnSpc>
              <a:spcBef>
                <a:spcPts val="882"/>
              </a:spcBef>
              <a:buFont typeface="Arial" panose="020B0604020202020204" pitchFamily="34" charset="0"/>
              <a:buNone/>
              <a:defRPr sz="980" b="0" i="0" spc="0">
                <a:solidFill>
                  <a:schemeClr val="tx1"/>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6028451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2855491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Slide White">
    <p:bg>
      <p:bgPr>
        <a:solidFill>
          <a:schemeClr val="bg1"/>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tx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tx1"/>
                </a:solidFill>
              </a:defRPr>
            </a:lvl1pPr>
          </a:lstStyle>
          <a:p>
            <a:r>
              <a:rPr lang="en-US"/>
              <a:t>Thank you.</a:t>
            </a:r>
          </a:p>
        </p:txBody>
      </p:sp>
      <p:pic>
        <p:nvPicPr>
          <p:cNvPr id="6" name="Picture 5">
            <a:extLst>
              <a:ext uri="{FF2B5EF4-FFF2-40B4-BE49-F238E27FC236}">
                <a16:creationId xmlns:a16="http://schemas.microsoft.com/office/drawing/2014/main" id="{07C2040B-0ADD-A24C-848E-70EA4881581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3313" y="176406"/>
            <a:ext cx="1769032" cy="794522"/>
          </a:xfrm>
          <a:prstGeom prst="rect">
            <a:avLst/>
          </a:prstGeom>
        </p:spPr>
      </p:pic>
      <p:sp>
        <p:nvSpPr>
          <p:cNvPr id="8" name="TextBox 7">
            <a:extLst>
              <a:ext uri="{FF2B5EF4-FFF2-40B4-BE49-F238E27FC236}">
                <a16:creationId xmlns:a16="http://schemas.microsoft.com/office/drawing/2014/main" id="{C97731E1-9EDB-804E-8FEC-A51E590594F9}"/>
              </a:ext>
            </a:extLst>
          </p:cNvPr>
          <p:cNvSpPr txBox="1"/>
          <p:nvPr userDrawn="1"/>
        </p:nvSpPr>
        <p:spPr>
          <a:xfrm>
            <a:off x="10295808" y="461948"/>
            <a:ext cx="1477550" cy="244426"/>
          </a:xfrm>
          <a:prstGeom prst="rect">
            <a:avLst/>
          </a:prstGeom>
          <a:noFill/>
        </p:spPr>
        <p:txBody>
          <a:bodyPr wrap="square" lIns="0" tIns="0" rIns="0" bIns="0" rtlCol="0">
            <a:spAutoFit/>
          </a:bodyPr>
          <a:lstStyle/>
          <a:p>
            <a:pPr algn="r">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 </a:t>
            </a:r>
            <a:r>
              <a:rPr lang="en-US" sz="1765"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3492511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Slide Blue">
    <p:bg>
      <p:bgPr>
        <a:solidFill>
          <a:srgbClr val="0078D4"/>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E792B62C-C3AF-7B42-9D7C-1280A973734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3314" y="176406"/>
            <a:ext cx="1769031" cy="794522"/>
          </a:xfrm>
          <a:prstGeom prst="rect">
            <a:avLst/>
          </a:prstGeom>
        </p:spPr>
      </p:pic>
      <p:sp>
        <p:nvSpPr>
          <p:cNvPr id="8" name="TextBox 7">
            <a:extLst>
              <a:ext uri="{FF2B5EF4-FFF2-40B4-BE49-F238E27FC236}">
                <a16:creationId xmlns:a16="http://schemas.microsoft.com/office/drawing/2014/main" id="{173744D5-D820-9643-8565-B36F2AAA6DAE}"/>
              </a:ext>
            </a:extLst>
          </p:cNvPr>
          <p:cNvSpPr txBox="1"/>
          <p:nvPr userDrawn="1"/>
        </p:nvSpPr>
        <p:spPr>
          <a:xfrm>
            <a:off x="10295808" y="461948"/>
            <a:ext cx="1477550" cy="244426"/>
          </a:xfrm>
          <a:prstGeom prst="rect">
            <a:avLst/>
          </a:prstGeom>
          <a:noFill/>
        </p:spPr>
        <p:txBody>
          <a:bodyPr wrap="square" lIns="0" tIns="0" rIns="0" bIns="0" rtlCol="0">
            <a:spAutoFit/>
          </a:bodyPr>
          <a:lstStyle/>
          <a:p>
            <a:pPr algn="r">
              <a:lnSpc>
                <a:spcPct val="90000"/>
              </a:lnSpc>
              <a:spcAft>
                <a:spcPts val="588"/>
              </a:spcAft>
            </a:pPr>
            <a:r>
              <a:rPr lang="en-US" sz="1765" b="1" i="0">
                <a:solidFill>
                  <a:schemeClr val="bg1"/>
                </a:solidFill>
                <a:latin typeface="Segoe UI Semibold" panose="020B0502040204020203" pitchFamily="34" charset="0"/>
                <a:cs typeface="Segoe UI Semibold" panose="020B0502040204020203" pitchFamily="34" charset="0"/>
              </a:rPr>
              <a:t>Azure </a:t>
            </a:r>
            <a:r>
              <a:rPr lang="en-US" sz="1765"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330766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6EB1-0A31-4A70-BE46-5563549263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61E69B-9972-4F49-8E28-5C484B83DA81}"/>
              </a:ext>
            </a:extLst>
          </p:cNvPr>
          <p:cNvSpPr>
            <a:spLocks noGrp="1"/>
          </p:cNvSpPr>
          <p:nvPr>
            <p:ph idx="1"/>
          </p:nvPr>
        </p:nvSpPr>
        <p:spPr>
          <a:xfrm>
            <a:off x="455995" y="1817559"/>
            <a:ext cx="11306469" cy="15691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191164-F959-4811-8D59-D3C8105D9299}"/>
              </a:ext>
            </a:extLst>
          </p:cNvPr>
          <p:cNvSpPr>
            <a:spLocks noGrp="1"/>
          </p:cNvSpPr>
          <p:nvPr>
            <p:ph type="dt" sz="half" idx="10"/>
          </p:nvPr>
        </p:nvSpPr>
        <p:spPr/>
        <p:txBody>
          <a:bodyPr/>
          <a:lstStyle/>
          <a:p>
            <a:fld id="{411D8244-4755-4719-8FB4-62B73062A09D}" type="datetimeFigureOut">
              <a:rPr lang="en-US" smtClean="0"/>
              <a:t>9/6/2021</a:t>
            </a:fld>
            <a:endParaRPr lang="en-US"/>
          </a:p>
        </p:txBody>
      </p:sp>
      <p:sp>
        <p:nvSpPr>
          <p:cNvPr id="5" name="Footer Placeholder 4">
            <a:extLst>
              <a:ext uri="{FF2B5EF4-FFF2-40B4-BE49-F238E27FC236}">
                <a16:creationId xmlns:a16="http://schemas.microsoft.com/office/drawing/2014/main" id="{B83B3D0E-7EF7-421A-A643-4AEAB68435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1D9203-48B0-4655-8357-9A69D32247E0}"/>
              </a:ext>
            </a:extLst>
          </p:cNvPr>
          <p:cNvSpPr>
            <a:spLocks noGrp="1"/>
          </p:cNvSpPr>
          <p:nvPr>
            <p:ph type="sldNum" sz="quarter" idx="12"/>
          </p:nvPr>
        </p:nvSpPr>
        <p:spPr/>
        <p:txBody>
          <a:bodyPr/>
          <a:lstStyle/>
          <a:p>
            <a:fld id="{0B7BFED9-105B-4699-9F4C-840766007975}" type="slidenum">
              <a:rPr lang="en-US" smtClean="0"/>
              <a:t>‹#›</a:t>
            </a:fld>
            <a:endParaRPr lang="en-US"/>
          </a:p>
        </p:txBody>
      </p:sp>
    </p:spTree>
    <p:extLst>
      <p:ext uri="{BB962C8B-B14F-4D97-AF65-F5344CB8AC3E}">
        <p14:creationId xmlns:p14="http://schemas.microsoft.com/office/powerpoint/2010/main" val="1069065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14237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
        <p:nvSpPr>
          <p:cNvPr id="5" name="Text Placeholder 4">
            <a:extLst>
              <a:ext uri="{FF2B5EF4-FFF2-40B4-BE49-F238E27FC236}">
                <a16:creationId xmlns:a16="http://schemas.microsoft.com/office/drawing/2014/main" id="{916400C2-6E05-8044-8751-6E2290C67A48}"/>
              </a:ext>
            </a:extLst>
          </p:cNvPr>
          <p:cNvSpPr>
            <a:spLocks noGrp="1"/>
          </p:cNvSpPr>
          <p:nvPr>
            <p:ph type="body" sz="quarter" idx="10"/>
          </p:nvPr>
        </p:nvSpPr>
        <p:spPr>
          <a:xfrm>
            <a:off x="587693" y="1152527"/>
            <a:ext cx="11018520" cy="458060"/>
          </a:xfrm>
        </p:spPr>
        <p:txBody>
          <a:bodyPr/>
          <a:lstStyle>
            <a:lvl1pPr marL="0" indent="0">
              <a:buNone/>
              <a:defRPr sz="1800">
                <a:solidFill>
                  <a:schemeClr val="accent1"/>
                </a:solidFill>
              </a:defRPr>
            </a:lvl1pPr>
            <a:lvl2pPr marL="228512" indent="0">
              <a:buNone/>
              <a:defRPr sz="1800"/>
            </a:lvl2pPr>
            <a:lvl3pPr marL="457025" indent="0">
              <a:buNone/>
              <a:defRPr sz="1400"/>
            </a:lvl3pPr>
            <a:lvl4pPr marL="661734" indent="0">
              <a:buNone/>
              <a:defRPr sz="1200"/>
            </a:lvl4pPr>
            <a:lvl5pPr marL="855334" indent="0">
              <a:buNone/>
              <a:defRPr sz="1200"/>
            </a:lvl5pPr>
          </a:lstStyle>
          <a:p>
            <a:pPr lvl="0"/>
            <a:r>
              <a:rPr lang="en-US"/>
              <a:t>Click to edit Master text styles</a:t>
            </a:r>
          </a:p>
        </p:txBody>
      </p:sp>
    </p:spTree>
    <p:extLst>
      <p:ext uri="{BB962C8B-B14F-4D97-AF65-F5344CB8AC3E}">
        <p14:creationId xmlns:p14="http://schemas.microsoft.com/office/powerpoint/2010/main" val="26812717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464">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981785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07819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53975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4EF2BA-46E8-4373-83EF-D9A6A5D056E8}"/>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2613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E9B4C86D-3383-4EA0-9789-2CF765D2A620}"/>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6261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FDCE8A6F-9985-4BC2-BC90-EE7FA81C8D47}"/>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161120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719201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72006652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Azure Data All Hand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84426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42905251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854968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39463850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256889" y="4009966"/>
            <a:ext cx="9678222" cy="553998"/>
          </a:xfrm>
        </p:spPr>
        <p:txBody>
          <a:bodyPr anchor="t"/>
          <a:lstStyle>
            <a:lvl1pPr algn="ct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725025"/>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3848905"/>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6529903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_Case Study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590113"/>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4302178"/>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89434" y="3615148"/>
            <a:ext cx="9678222" cy="553998"/>
          </a:xfrm>
        </p:spPr>
        <p:txBody>
          <a:bodyPr anchor="t"/>
          <a:lstStyle>
            <a:lvl1pPr algn="ctr">
              <a:defRPr/>
            </a:lvl1pPr>
          </a:lstStyle>
          <a:p>
            <a:r>
              <a:rPr lang="en-US"/>
              <a:t>Title square photo layout </a:t>
            </a:r>
          </a:p>
        </p:txBody>
      </p:sp>
    </p:spTree>
    <p:extLst>
      <p:ext uri="{BB962C8B-B14F-4D97-AF65-F5344CB8AC3E}">
        <p14:creationId xmlns:p14="http://schemas.microsoft.com/office/powerpoint/2010/main" val="19891424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F227518-E0C9-435E-A0A0-150D2B57B112}"/>
              </a:ext>
            </a:extLst>
          </p:cNvPr>
          <p:cNvSpPr/>
          <p:nvPr userDrawn="1"/>
        </p:nvSpPr>
        <p:spPr bwMode="auto">
          <a:xfrm>
            <a:off x="6148422"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8" name="Rectangle 17">
            <a:extLst>
              <a:ext uri="{FF2B5EF4-FFF2-40B4-BE49-F238E27FC236}">
                <a16:creationId xmlns:a16="http://schemas.microsoft.com/office/drawing/2014/main" id="{9F0EB202-E158-4485-B222-0FCDEC89A309}"/>
              </a:ext>
            </a:extLst>
          </p:cNvPr>
          <p:cNvSpPr/>
          <p:nvPr userDrawn="1"/>
        </p:nvSpPr>
        <p:spPr bwMode="auto">
          <a:xfrm>
            <a:off x="501998"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9" name="Rectangle 18">
            <a:extLst>
              <a:ext uri="{FF2B5EF4-FFF2-40B4-BE49-F238E27FC236}">
                <a16:creationId xmlns:a16="http://schemas.microsoft.com/office/drawing/2014/main" id="{D5C71814-DCC4-46FC-A1BB-1A648FD5C85B}"/>
              </a:ext>
            </a:extLst>
          </p:cNvPr>
          <p:cNvSpPr/>
          <p:nvPr userDrawn="1"/>
        </p:nvSpPr>
        <p:spPr bwMode="auto">
          <a:xfrm>
            <a:off x="3325210"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20" name="Rectangle 19">
            <a:extLst>
              <a:ext uri="{FF2B5EF4-FFF2-40B4-BE49-F238E27FC236}">
                <a16:creationId xmlns:a16="http://schemas.microsoft.com/office/drawing/2014/main" id="{DB9427F7-C573-4C8C-B153-697CCBE1BFB2}"/>
              </a:ext>
            </a:extLst>
          </p:cNvPr>
          <p:cNvSpPr/>
          <p:nvPr userDrawn="1"/>
        </p:nvSpPr>
        <p:spPr bwMode="auto">
          <a:xfrm>
            <a:off x="8971633"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3" y="1011238"/>
            <a:ext cx="11020425" cy="276999"/>
          </a:xfrm>
        </p:spPr>
        <p:txBody>
          <a:bodyPr/>
          <a:lstStyle>
            <a:lvl1pPr marL="0" indent="0" algn="ctr">
              <a:buNone/>
              <a:defRPr kumimoji="0" lang="en-US" sz="1800" b="0" i="0" u="none" strike="noStrike" kern="1200" cap="none" spc="0" normalizeH="0" baseline="0" dirty="0">
                <a:ln>
                  <a:noFill/>
                </a:ln>
                <a:solidFill>
                  <a:srgbClr val="50E6FF"/>
                </a:solidFill>
                <a:effectLst/>
                <a:uLnTx/>
                <a:uFillTx/>
                <a:latin typeface="Segoe UI"/>
                <a:ea typeface="+mn-ea"/>
                <a:cs typeface="+mn-cs"/>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3" y="211097"/>
            <a:ext cx="11020425" cy="246221"/>
          </a:xfrm>
        </p:spPr>
        <p:txBody>
          <a:bodyPr/>
          <a:lstStyle>
            <a:lvl1pPr marL="0" indent="0" algn="ctr">
              <a:buNone/>
              <a:defRPr sz="1600" cap="all" spc="100" baseline="0">
                <a:solidFill>
                  <a:schemeClr val="accent1">
                    <a:lumMod val="60000"/>
                    <a:lumOff val="40000"/>
                  </a:schemeClr>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2" name="Title 1">
            <a:extLst>
              <a:ext uri="{FF2B5EF4-FFF2-40B4-BE49-F238E27FC236}">
                <a16:creationId xmlns:a16="http://schemas.microsoft.com/office/drawing/2014/main" id="{A404B5B7-8773-4896-9B51-294411DD9822}"/>
              </a:ext>
            </a:extLst>
          </p:cNvPr>
          <p:cNvSpPr>
            <a:spLocks noGrp="1"/>
          </p:cNvSpPr>
          <p:nvPr>
            <p:ph type="title"/>
          </p:nvPr>
        </p:nvSpPr>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73042E59-3F2D-45CC-A47B-3CA4D6A108E5}"/>
              </a:ext>
            </a:extLst>
          </p:cNvPr>
          <p:cNvSpPr>
            <a:spLocks noGrp="1"/>
          </p:cNvSpPr>
          <p:nvPr>
            <p:ph type="body" sz="quarter" idx="26" hasCustomPrompt="1"/>
          </p:nvPr>
        </p:nvSpPr>
        <p:spPr>
          <a:xfrm>
            <a:off x="588963"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9599F6FC-4120-434E-A257-EDA21F526B4E}"/>
              </a:ext>
            </a:extLst>
          </p:cNvPr>
          <p:cNvSpPr>
            <a:spLocks noGrp="1"/>
          </p:cNvSpPr>
          <p:nvPr>
            <p:ph type="body" sz="quarter" idx="27" hasCustomPrompt="1"/>
          </p:nvPr>
        </p:nvSpPr>
        <p:spPr>
          <a:xfrm>
            <a:off x="3445384"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2DE9D245-D213-4997-9799-EC1C29E6E3E7}"/>
              </a:ext>
            </a:extLst>
          </p:cNvPr>
          <p:cNvSpPr>
            <a:spLocks noGrp="1"/>
          </p:cNvSpPr>
          <p:nvPr>
            <p:ph type="body" sz="quarter" idx="28" hasCustomPrompt="1"/>
          </p:nvPr>
        </p:nvSpPr>
        <p:spPr>
          <a:xfrm>
            <a:off x="6268596"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98699805-E14A-494D-A249-391BCDF54C04}"/>
              </a:ext>
            </a:extLst>
          </p:cNvPr>
          <p:cNvSpPr>
            <a:spLocks noGrp="1"/>
          </p:cNvSpPr>
          <p:nvPr>
            <p:ph type="body" sz="quarter" idx="29" hasCustomPrompt="1"/>
          </p:nvPr>
        </p:nvSpPr>
        <p:spPr>
          <a:xfrm>
            <a:off x="9091807"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60116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069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625060"/>
          </a:xfrm>
        </p:spPr>
        <p:txBody>
          <a:bodyPr/>
          <a:lstStyle>
            <a:lvl1pPr marL="0" indent="0">
              <a:spcAft>
                <a:spcPts val="1800"/>
              </a:spcAft>
              <a:buNone/>
              <a:defRPr sz="1800">
                <a:latin typeface="+mj-lt"/>
              </a:defRPr>
            </a:lvl1pPr>
            <a:lvl2pPr marL="0" indent="0">
              <a:spcAft>
                <a:spcPts val="600"/>
              </a:spcAft>
              <a:buNone/>
              <a:defRPr sz="1400"/>
            </a:lvl2pPr>
            <a:lvl3pPr marL="0" indent="0">
              <a:spcAft>
                <a:spcPts val="600"/>
              </a:spcAft>
              <a:buNone/>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85624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0000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956215"/>
            <a:ext cx="2851980" cy="553998"/>
          </a:xfrm>
        </p:spPr>
        <p:txBody>
          <a:bodyPr/>
          <a:lstStyle/>
          <a:p>
            <a:r>
              <a:rPr lang="en-US"/>
              <a:t>Click to</a:t>
            </a:r>
          </a:p>
        </p:txBody>
      </p:sp>
    </p:spTree>
    <p:extLst>
      <p:ext uri="{BB962C8B-B14F-4D97-AF65-F5344CB8AC3E}">
        <p14:creationId xmlns:p14="http://schemas.microsoft.com/office/powerpoint/2010/main" val="1973639832"/>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387968662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195586"/>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60771425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1446575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5052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2020517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38628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2" name="TextBox 1">
            <a:extLst>
              <a:ext uri="{FF2B5EF4-FFF2-40B4-BE49-F238E27FC236}">
                <a16:creationId xmlns:a16="http://schemas.microsoft.com/office/drawing/2014/main" id="{054AD2BD-BAA4-4CAB-AC58-8B206D9CEE6E}"/>
              </a:ext>
            </a:extLst>
          </p:cNvPr>
          <p:cNvSpPr txBox="1"/>
          <p:nvPr userDrawn="1"/>
        </p:nvSpPr>
        <p:spPr>
          <a:xfrm>
            <a:off x="0" y="2773299"/>
            <a:ext cx="12191999" cy="2123658"/>
          </a:xfrm>
          <a:prstGeom prst="rect">
            <a:avLst/>
          </a:prstGeom>
          <a:noFill/>
        </p:spPr>
        <p:txBody>
          <a:bodyPr wrap="square" lIns="0" tIns="0" rIns="0" bIns="0" rtlCol="0">
            <a:spAutoFit/>
          </a:bodyPr>
          <a:lstStyle/>
          <a:p>
            <a:pPr algn="ctr"/>
            <a:r>
              <a:rPr lang="en-US" sz="13800">
                <a:solidFill>
                  <a:schemeClr val="accent3">
                    <a:lumMod val="20000"/>
                    <a:lumOff val="80000"/>
                  </a:schemeClr>
                </a:solidFill>
                <a:latin typeface="+mj-lt"/>
              </a:rPr>
              <a:t>CONFIDENTIAL</a:t>
            </a:r>
          </a:p>
        </p:txBody>
      </p:sp>
      <p:sp>
        <p:nvSpPr>
          <p:cNvPr id="8" name="Rectangle 7">
            <a:extLst>
              <a:ext uri="{FF2B5EF4-FFF2-40B4-BE49-F238E27FC236}">
                <a16:creationId xmlns:a16="http://schemas.microsoft.com/office/drawing/2014/main" id="{A8D3D756-8E68-499C-AC49-F787E84C552B}"/>
              </a:ext>
            </a:extLst>
          </p:cNvPr>
          <p:cNvSpPr/>
          <p:nvPr userDrawn="1"/>
        </p:nvSpPr>
        <p:spPr bwMode="auto">
          <a:xfrm>
            <a:off x="0" y="3171825"/>
            <a:ext cx="12192000" cy="1390650"/>
          </a:xfrm>
          <a:prstGeom prst="rect">
            <a:avLst/>
          </a:pr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4157203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4180506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19748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3921892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4292208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22924744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990089"/>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263" y="523144"/>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18914513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6489483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425156755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395488037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262286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25150178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337037291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222329949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3423838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5844378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419983568"/>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361284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921426625"/>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462788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296769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0761179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DCE3DA0-60EB-4E79-83D3-851B7D8366FB}"/>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2117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982857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428104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08665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42905251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347030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20844731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33111CAF-1420-4DA3-8868-16E37077307C}"/>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42327DD3-EAA2-4745-8B8F-6B8A2496B043}"/>
              </a:ext>
            </a:extLst>
          </p:cNvPr>
          <p:cNvSpPr>
            <a:spLocks noGrp="1"/>
          </p:cNvSpPr>
          <p:nvPr>
            <p:ph type="body" sz="quarter" idx="10"/>
          </p:nvPr>
        </p:nvSpPr>
        <p:spPr>
          <a:xfrm>
            <a:off x="588263" y="1435100"/>
            <a:ext cx="11021125" cy="161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08042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5397154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0124942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6425" y="1632912"/>
            <a:ext cx="4849473" cy="744014"/>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7038" y="2520564"/>
            <a:ext cx="4848969" cy="276999"/>
          </a:xfrm>
        </p:spPr>
        <p:txBody>
          <a:bodyP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2259536001"/>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395827294"/>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1_Title &amp; body with bullets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1047335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itle Only - dark">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159301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276999"/>
          </a:xfrm>
        </p:spPr>
        <p:txBody>
          <a:bodyPr/>
          <a:lstStyle>
            <a:lvl1pPr marL="0" indent="0" algn="ctr">
              <a:buNone/>
              <a:defRPr kumimoji="0" lang="en-US" sz="18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002479591"/>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995955293"/>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2350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94248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6766082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3652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3_Left">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5882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950724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_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32675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094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44956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1109474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138108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9661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625060"/>
          </a:xfrm>
        </p:spPr>
        <p:txBody>
          <a:bodyPr/>
          <a:lstStyle>
            <a:lvl1pPr marL="0" indent="0">
              <a:spcAft>
                <a:spcPts val="1800"/>
              </a:spcAft>
              <a:buNone/>
              <a:defRPr sz="1800">
                <a:latin typeface="+mj-lt"/>
              </a:defRPr>
            </a:lvl1pPr>
            <a:lvl2pPr marL="0" indent="0">
              <a:spcAft>
                <a:spcPts val="600"/>
              </a:spcAft>
              <a:buNone/>
              <a:defRPr sz="1400"/>
            </a:lvl2pPr>
            <a:lvl3pPr marL="0" indent="0">
              <a:spcAft>
                <a:spcPts val="600"/>
              </a:spcAft>
              <a:buNone/>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2158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974549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290962655"/>
      </p:ext>
    </p:extLst>
  </p:cSld>
  <p:clrMapOvr>
    <a:masterClrMapping/>
  </p:clrMapOvr>
  <p:transition>
    <p:fade/>
  </p:transition>
  <p:extLst>
    <p:ext uri="{DCECCB84-F9BA-43D5-87BE-67443E8EF086}">
      <p15:sldGuideLst xmlns:p15="http://schemas.microsoft.com/office/powerpoint/2012/main"/>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67956973"/>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4693573"/>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4783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75340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Steps">
    <p:spTree>
      <p:nvGrpSpPr>
        <p:cNvPr id="1" name=""/>
        <p:cNvGrpSpPr/>
        <p:nvPr/>
      </p:nvGrpSpPr>
      <p:grpSpPr>
        <a:xfrm>
          <a:off x="0" y="0"/>
          <a:ext cx="0" cy="0"/>
          <a:chOff x="0" y="0"/>
          <a:chExt cx="0" cy="0"/>
        </a:xfrm>
      </p:grpSpPr>
      <p:sp>
        <p:nvSpPr>
          <p:cNvPr id="9" name="Text Placeholder 5"/>
          <p:cNvSpPr>
            <a:spLocks noGrp="1"/>
          </p:cNvSpPr>
          <p:nvPr>
            <p:ph type="body" sz="quarter" idx="10"/>
          </p:nvPr>
        </p:nvSpPr>
        <p:spPr>
          <a:xfrm>
            <a:off x="584201"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584201"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459283"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459283" y="4267700"/>
            <a:ext cx="239733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34365"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34365"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209447"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209447"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584201" y="1050469"/>
            <a:ext cx="10984796" cy="324883"/>
          </a:xfrm>
        </p:spPr>
        <p:txBody>
          <a:bodyPr tIns="0" bIns="0">
            <a:noAutofit/>
          </a:bodyPr>
          <a:lstStyle>
            <a:lvl1pPr marL="0" indent="0">
              <a:spcBef>
                <a:spcPts val="0"/>
              </a:spcBef>
              <a:buFontTx/>
              <a:buNone/>
              <a:defRPr sz="2400">
                <a:solidFill>
                  <a:schemeClr val="accent2"/>
                </a:solidFill>
                <a:latin typeface="+mj-lt"/>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sp>
        <p:nvSpPr>
          <p:cNvPr id="3" name="Title 2">
            <a:extLst>
              <a:ext uri="{FF2B5EF4-FFF2-40B4-BE49-F238E27FC236}">
                <a16:creationId xmlns:a16="http://schemas.microsoft.com/office/drawing/2014/main" id="{C8DA5C43-0A6C-4568-8D37-ACEB5A97455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7137348"/>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1_Step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2395" y="366185"/>
            <a:ext cx="10808407" cy="684280"/>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
        <p:nvSpPr>
          <p:cNvPr id="9" name="Text Placeholder 5"/>
          <p:cNvSpPr>
            <a:spLocks noGrp="1"/>
          </p:cNvSpPr>
          <p:nvPr>
            <p:ph type="body" sz="quarter" idx="10"/>
          </p:nvPr>
        </p:nvSpPr>
        <p:spPr>
          <a:xfrm>
            <a:off x="778781"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778781"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559560"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559560" y="4267700"/>
            <a:ext cx="200817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48689"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48689"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112767"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112767"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672395" y="1050469"/>
            <a:ext cx="10808407" cy="324883"/>
          </a:xfrm>
        </p:spPr>
        <p:txBody>
          <a:bodyPr tIns="0" bIns="0">
            <a:noAutofit/>
          </a:bodyPr>
          <a:lstStyle>
            <a:lvl1pPr marL="0" indent="0">
              <a:spcBef>
                <a:spcPts val="0"/>
              </a:spcBef>
              <a:buFontTx/>
              <a:buNone/>
              <a:defRPr sz="2667">
                <a:solidFill>
                  <a:schemeClr val="accent5"/>
                </a:solidFill>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15" name="Picture 14">
            <a:extLst>
              <a:ext uri="{FF2B5EF4-FFF2-40B4-BE49-F238E27FC236}">
                <a16:creationId xmlns:a16="http://schemas.microsoft.com/office/drawing/2014/main" id="{A711BB32-EAFA-DA4E-8119-2B26980221F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0769" y="6358103"/>
            <a:ext cx="1551015" cy="193608"/>
          </a:xfrm>
          <a:prstGeom prst="rect">
            <a:avLst/>
          </a:prstGeom>
        </p:spPr>
      </p:pic>
      <p:sp>
        <p:nvSpPr>
          <p:cNvPr id="14" name="Slide Number Placeholder 5">
            <a:extLst>
              <a:ext uri="{FF2B5EF4-FFF2-40B4-BE49-F238E27FC236}">
                <a16:creationId xmlns:a16="http://schemas.microsoft.com/office/drawing/2014/main" id="{F0E19D78-BB8D-47DD-8597-C829DEA576C5}"/>
              </a:ext>
            </a:extLst>
          </p:cNvPr>
          <p:cNvSpPr txBox="1">
            <a:spLocks/>
          </p:cNvSpPr>
          <p:nvPr userDrawn="1"/>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pic>
        <p:nvPicPr>
          <p:cNvPr id="16" name="Picture 15">
            <a:extLst>
              <a:ext uri="{FF2B5EF4-FFF2-40B4-BE49-F238E27FC236}">
                <a16:creationId xmlns:a16="http://schemas.microsoft.com/office/drawing/2014/main" id="{D5E9DB42-957E-4BD2-9311-B9B62181BB5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60769" y="6358103"/>
            <a:ext cx="1551015" cy="193608"/>
          </a:xfrm>
          <a:prstGeom prst="rect">
            <a:avLst/>
          </a:prstGeom>
        </p:spPr>
      </p:pic>
    </p:spTree>
    <p:extLst>
      <p:ext uri="{BB962C8B-B14F-4D97-AF65-F5344CB8AC3E}">
        <p14:creationId xmlns:p14="http://schemas.microsoft.com/office/powerpoint/2010/main" val="156713734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086380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4_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6120611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196035636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6EC0D-563C-48B2-8262-9287F014CB3B}"/>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2788548867"/>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Blank Blue +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16724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Section title black">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263671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Blank Blue + Logo">
    <p:bg>
      <p:bgPr>
        <a:solidFill>
          <a:schemeClr val="bg1">
            <a:lumMod val="95000"/>
            <a:lumOff val="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52044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720560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2_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
        <p:nvSpPr>
          <p:cNvPr id="4" name="Title 1">
            <a:extLst>
              <a:ext uri="{FF2B5EF4-FFF2-40B4-BE49-F238E27FC236}">
                <a16:creationId xmlns:a16="http://schemas.microsoft.com/office/drawing/2014/main" id="{E0E0280B-DF4B-DD4C-9216-CDC7F8ADDD45}"/>
              </a:ext>
            </a:extLst>
          </p:cNvPr>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Q&amp;A</a:t>
            </a:r>
          </a:p>
        </p:txBody>
      </p:sp>
    </p:spTree>
    <p:extLst>
      <p:ext uri="{BB962C8B-B14F-4D97-AF65-F5344CB8AC3E}">
        <p14:creationId xmlns:p14="http://schemas.microsoft.com/office/powerpoint/2010/main" val="721293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530943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2038489" cy="674246"/>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53" y="670832"/>
            <a:ext cx="12196753" cy="61871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929327361"/>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Section Title - Database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52FD6B-3360-894F-BCA8-6D7D7D7D22C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4036292" y="1242652"/>
            <a:ext cx="8155708" cy="4583507"/>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3111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28714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003937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461198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613682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7232291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3"/>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3" y="2914177"/>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1"/>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1"/>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3" y="2059075"/>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09"/>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39"/>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3" y="1203973"/>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7"/>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7"/>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3" y="348871"/>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5"/>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1"/>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3" y="6334585"/>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1"/>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49"/>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3" y="5479483"/>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7"/>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7"/>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3" y="4624381"/>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5"/>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5"/>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3" y="3769279"/>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3"/>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380972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858111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45540" y="244283"/>
            <a:ext cx="1744034" cy="576853"/>
          </a:xfrm>
          <a:prstGeom prst="rect">
            <a:avLst/>
          </a:prstGeom>
        </p:spPr>
      </p:pic>
    </p:spTree>
    <p:extLst>
      <p:ext uri="{BB962C8B-B14F-4D97-AF65-F5344CB8AC3E}">
        <p14:creationId xmlns:p14="http://schemas.microsoft.com/office/powerpoint/2010/main" val="5870981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tx2">
                    <a:lumMod val="65000"/>
                    <a:lumOff val="35000"/>
                  </a:schemeClr>
                </a:solidFill>
              </a:defRPr>
            </a:lvl1pPr>
          </a:lstStyle>
          <a:p>
            <a:fld id="{9729644A-97F2-4BC4-BBF7-FC141F507563}" type="datetime1">
              <a:rPr lang="en-US" smtClean="0"/>
              <a:t>9/6/2021</a:t>
            </a:fld>
            <a:endParaRPr lang="en-US"/>
          </a:p>
        </p:txBody>
      </p:sp>
      <p:sp>
        <p:nvSpPr>
          <p:cNvPr id="5" name="Footer Placeholder 4"/>
          <p:cNvSpPr>
            <a:spLocks noGrp="1"/>
          </p:cNvSpPr>
          <p:nvPr>
            <p:ph type="ftr" sz="quarter" idx="11"/>
          </p:nvPr>
        </p:nvSpPr>
        <p:spPr/>
        <p:txBody>
          <a:bodyPr/>
          <a:lstStyle>
            <a:lvl1pPr>
              <a:defRPr>
                <a:solidFill>
                  <a:schemeClr val="tx2">
                    <a:lumMod val="65000"/>
                    <a:lumOff val="35000"/>
                  </a:schemeClr>
                </a:solidFill>
              </a:defRPr>
            </a:lvl1pPr>
          </a:lstStyle>
          <a:p>
            <a:r>
              <a:rPr lang="en-US"/>
              <a:t>Add a footer</a:t>
            </a:r>
          </a:p>
        </p:txBody>
      </p:sp>
      <p:sp>
        <p:nvSpPr>
          <p:cNvPr id="6" name="Slide Number Placeholder 5"/>
          <p:cNvSpPr>
            <a:spLocks noGrp="1"/>
          </p:cNvSpPr>
          <p:nvPr>
            <p:ph type="sldNum" sz="quarter" idx="12"/>
          </p:nvPr>
        </p:nvSpPr>
        <p:spPr/>
        <p:txBody>
          <a:bodyPr/>
          <a:lstStyle>
            <a:lvl1pPr>
              <a:defRPr>
                <a:solidFill>
                  <a:schemeClr val="tx2">
                    <a:lumMod val="65000"/>
                    <a:lumOff val="35000"/>
                  </a:schemeClr>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2472685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426606919"/>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978895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2487218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86275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410826979"/>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965441"/>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637216188"/>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487079077"/>
      </p:ext>
    </p:extLst>
  </p:cSld>
  <p:clrMapOvr>
    <a:masterClrMapping/>
  </p:clrMapOvr>
  <p:transition>
    <p:fade/>
  </p:transition>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501659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626586218"/>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744584049"/>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531610554"/>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33248506"/>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508653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732061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3508"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884643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85961154"/>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8713132"/>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423708892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36242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2"/>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128232931"/>
      </p:ext>
    </p:extLst>
  </p:cSld>
  <p:clrMapOvr>
    <a:masterClrMapping/>
  </p:clrMapOvr>
  <p:transition>
    <p:fade/>
  </p:transition>
  <p:extLst>
    <p:ext uri="{DCECCB84-F9BA-43D5-87BE-67443E8EF086}">
      <p15:sldGuideLst xmlns:p15="http://schemas.microsoft.com/office/powerpoint/2012/main"/>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4" y="2135536"/>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5" y="4927922"/>
            <a:ext cx="3630521"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057255233"/>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174024184"/>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669704347"/>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800993141"/>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874265257"/>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320898387"/>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59588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888747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58542335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445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397098731"/>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15974027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40185328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1110745234"/>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0794411"/>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81931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976667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407418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3288550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816306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9363886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737880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600">
                <a:solidFill>
                  <a:schemeClr val="tx2"/>
                </a:solidFill>
              </a:defRPr>
            </a:lvl1pPr>
          </a:lstStyle>
          <a:p>
            <a:r>
              <a:rPr lang="en-US"/>
              <a:t>Title</a:t>
            </a:r>
          </a:p>
        </p:txBody>
      </p:sp>
    </p:spTree>
    <p:extLst>
      <p:ext uri="{BB962C8B-B14F-4D97-AF65-F5344CB8AC3E}">
        <p14:creationId xmlns:p14="http://schemas.microsoft.com/office/powerpoint/2010/main" val="42803559"/>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Blank blac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37293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2_Text Layou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53F49A-3AB3-4EB7-ADC2-A9583E26B85D}"/>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EFA041AE-10C0-45BC-9C1E-3342E59033F2}"/>
              </a:ext>
            </a:extLst>
          </p:cNvPr>
          <p:cNvSpPr>
            <a:spLocks noGrp="1"/>
          </p:cNvSpPr>
          <p:nvPr>
            <p:ph type="body" sz="quarter" idx="11"/>
          </p:nvPr>
        </p:nvSpPr>
        <p:spPr>
          <a:xfrm>
            <a:off x="427038" y="1890485"/>
            <a:ext cx="5691187" cy="759182"/>
          </a:xfrm>
        </p:spPr>
        <p:txBody>
          <a:bodyPr/>
          <a:lstStyle>
            <a:lvl1pPr>
              <a:spcBef>
                <a:spcPts val="1200"/>
              </a:spcBef>
              <a:defRPr sz="1800" spc="0" baseline="0">
                <a:solidFill>
                  <a:schemeClr val="tx2"/>
                </a:solidFill>
                <a:latin typeface="+mn-lt"/>
              </a:defRPr>
            </a:lvl1pPr>
            <a:lvl2pPr marL="285750" indent="-285750">
              <a:spcBef>
                <a:spcPts val="400"/>
              </a:spcBef>
              <a:buFont typeface="Arial" panose="020B0604020202020204" pitchFamily="34" charset="0"/>
              <a:buChar char="•"/>
              <a:defRPr sz="1600" spc="0" baseline="0">
                <a:solidFill>
                  <a:schemeClr val="tx2"/>
                </a:solidFill>
              </a:defRPr>
            </a:lvl2pPr>
            <a:lvl3pPr>
              <a:defRPr sz="1600">
                <a:solidFill>
                  <a:schemeClr val="tx2"/>
                </a:solidFill>
              </a:defRPr>
            </a:lvl3pPr>
            <a:lvl4pPr>
              <a:defRPr sz="1600">
                <a:solidFill>
                  <a:schemeClr val="tx2"/>
                </a:solidFill>
              </a:defRPr>
            </a:lvl4pPr>
            <a:lvl5pPr>
              <a:defRPr sz="1050">
                <a:solidFill>
                  <a:schemeClr val="tx2"/>
                </a:solidFill>
              </a:defRPr>
            </a:lvl5pPr>
          </a:lstStyle>
          <a:p>
            <a:pPr lvl="0"/>
            <a:r>
              <a:rPr lang="en-US"/>
              <a:t>Click to edit Master text styles</a:t>
            </a:r>
          </a:p>
          <a:p>
            <a:pPr lvl="1"/>
            <a:r>
              <a:rPr lang="en-US"/>
              <a:t>Second level</a:t>
            </a:r>
          </a:p>
        </p:txBody>
      </p:sp>
      <p:sp>
        <p:nvSpPr>
          <p:cNvPr id="8" name="Text Box 3">
            <a:extLst>
              <a:ext uri="{FF2B5EF4-FFF2-40B4-BE49-F238E27FC236}">
                <a16:creationId xmlns:a16="http://schemas.microsoft.com/office/drawing/2014/main" id="{DEC2ED46-78D5-4072-9090-7F0C3D9472A9}"/>
              </a:ext>
            </a:extLst>
          </p:cNvPr>
          <p:cNvSpPr txBox="1">
            <a:spLocks noChangeArrowheads="1"/>
          </p:cNvSpPr>
          <p:nvPr userDrawn="1"/>
        </p:nvSpPr>
        <p:spPr bwMode="blackWhite">
          <a:xfrm>
            <a:off x="427038" y="6458804"/>
            <a:ext cx="3706669"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a:solidFill>
                  <a:schemeClr val="accent6">
                    <a:lumMod val="75000"/>
                  </a:schemeClr>
                </a:solidFill>
                <a:cs typeface="Segoe UI" pitchFamily="34" charset="0"/>
              </a:rPr>
              <a:t>©Microsoft Corporation</a:t>
            </a:r>
            <a:br>
              <a:rPr lang="en-US" sz="700">
                <a:solidFill>
                  <a:schemeClr val="accent6">
                    <a:lumMod val="75000"/>
                  </a:schemeClr>
                </a:solidFill>
                <a:cs typeface="Segoe UI" pitchFamily="34" charset="0"/>
              </a:rPr>
            </a:br>
            <a:r>
              <a:rPr lang="en-US" sz="700">
                <a:solidFill>
                  <a:schemeClr val="accent6">
                    <a:lumMod val="75000"/>
                  </a:schemeClr>
                </a:solidFill>
                <a:cs typeface="Segoe UI" pitchFamily="34" charset="0"/>
              </a:rPr>
              <a:t>Azure </a:t>
            </a:r>
          </a:p>
        </p:txBody>
      </p:sp>
    </p:spTree>
    <p:extLst>
      <p:ext uri="{BB962C8B-B14F-4D97-AF65-F5344CB8AC3E}">
        <p14:creationId xmlns:p14="http://schemas.microsoft.com/office/powerpoint/2010/main" val="39960143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Horizontal spli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3F6D325-6E2E-4B9B-BF35-AEC742670CE7}"/>
              </a:ext>
            </a:extLst>
          </p:cNvPr>
          <p:cNvSpPr/>
          <p:nvPr userDrawn="1"/>
        </p:nvSpPr>
        <p:spPr bwMode="auto">
          <a:xfrm>
            <a:off x="0" y="1"/>
            <a:ext cx="12192000" cy="33813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a:extLst>
              <a:ext uri="{FF2B5EF4-FFF2-40B4-BE49-F238E27FC236}">
                <a16:creationId xmlns:a16="http://schemas.microsoft.com/office/drawing/2014/main" id="{8C252E3A-30C4-4CDA-86A3-859F92202924}"/>
              </a:ext>
            </a:extLst>
          </p:cNvPr>
          <p:cNvSpPr>
            <a:spLocks noGrp="1"/>
          </p:cNvSpPr>
          <p:nvPr>
            <p:ph type="body" sz="quarter" idx="10"/>
          </p:nvPr>
        </p:nvSpPr>
        <p:spPr>
          <a:xfrm>
            <a:off x="427038" y="1897867"/>
            <a:ext cx="5668962" cy="276999"/>
          </a:xfrm>
        </p:spPr>
        <p:txBody>
          <a:bodyPr/>
          <a:lstStyle>
            <a:lvl1pPr marL="0" indent="0">
              <a:buNone/>
              <a:defRPr sz="1800" spc="0" baseline="0">
                <a:solidFill>
                  <a:schemeClr val="bg1"/>
                </a:solidFill>
                <a:latin typeface="+mj-lt"/>
              </a:defRPr>
            </a:lvl1pPr>
          </a:lstStyle>
          <a:p>
            <a:pPr lvl="0"/>
            <a:r>
              <a:rPr lang="en-US"/>
              <a:t>Click to edit Master text styles</a:t>
            </a:r>
          </a:p>
        </p:txBody>
      </p:sp>
      <p:sp>
        <p:nvSpPr>
          <p:cNvPr id="4" name="Title 3">
            <a:extLst>
              <a:ext uri="{FF2B5EF4-FFF2-40B4-BE49-F238E27FC236}">
                <a16:creationId xmlns:a16="http://schemas.microsoft.com/office/drawing/2014/main" id="{EC6FE03C-EEE8-402A-BD9C-8706C4AD9E1D}"/>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905649979"/>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C013DD-39FE-4B5E-9F9A-82A289A47B64}"/>
              </a:ext>
            </a:extLst>
          </p:cNvPr>
          <p:cNvSpPr>
            <a:spLocks noGrp="1"/>
          </p:cNvSpPr>
          <p:nvPr>
            <p:ph type="title"/>
          </p:nvPr>
        </p:nvSpPr>
        <p:spPr>
          <a:xfrm>
            <a:off x="427038" y="556382"/>
            <a:ext cx="11303917" cy="635832"/>
          </a:xfrm>
        </p:spPr>
        <p:txBody>
          <a:bodyPr/>
          <a:lstStyle/>
          <a:p>
            <a:r>
              <a:rPr lang="en-US"/>
              <a:t>Click to edit Master title style</a:t>
            </a:r>
          </a:p>
        </p:txBody>
      </p:sp>
      <p:sp>
        <p:nvSpPr>
          <p:cNvPr id="4" name="Text Box 3">
            <a:extLst>
              <a:ext uri="{FF2B5EF4-FFF2-40B4-BE49-F238E27FC236}">
                <a16:creationId xmlns:a16="http://schemas.microsoft.com/office/drawing/2014/main" id="{5AA7E7BE-8BB0-4F30-B5D2-52BE74A235A5}"/>
              </a:ext>
            </a:extLst>
          </p:cNvPr>
          <p:cNvSpPr txBox="1">
            <a:spLocks noChangeArrowheads="1"/>
          </p:cNvSpPr>
          <p:nvPr userDrawn="1"/>
        </p:nvSpPr>
        <p:spPr bwMode="blackWhite">
          <a:xfrm>
            <a:off x="427038" y="6458804"/>
            <a:ext cx="3706669"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a:solidFill>
                  <a:schemeClr val="accent6">
                    <a:lumMod val="75000"/>
                  </a:schemeClr>
                </a:solidFill>
                <a:cs typeface="Segoe UI" pitchFamily="34" charset="0"/>
              </a:rPr>
              <a:t>©Microsoft Corporation</a:t>
            </a:r>
            <a:br>
              <a:rPr lang="en-US" sz="700">
                <a:solidFill>
                  <a:schemeClr val="accent6">
                    <a:lumMod val="75000"/>
                  </a:schemeClr>
                </a:solidFill>
                <a:cs typeface="Segoe UI" pitchFamily="34" charset="0"/>
              </a:rPr>
            </a:br>
            <a:r>
              <a:rPr lang="en-US" sz="700">
                <a:solidFill>
                  <a:schemeClr val="accent6">
                    <a:lumMod val="75000"/>
                  </a:schemeClr>
                </a:solidFill>
                <a:cs typeface="Segoe UI" pitchFamily="34" charset="0"/>
              </a:rPr>
              <a:t>Azure </a:t>
            </a:r>
          </a:p>
        </p:txBody>
      </p:sp>
    </p:spTree>
    <p:extLst>
      <p:ext uri="{BB962C8B-B14F-4D97-AF65-F5344CB8AC3E}">
        <p14:creationId xmlns:p14="http://schemas.microsoft.com/office/powerpoint/2010/main" val="720271247"/>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140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552291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36228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63448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2842475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7787167"/>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54959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0292044"/>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914869543"/>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425418201"/>
      </p:ext>
    </p:extLst>
  </p:cSld>
  <p:clrMapOvr>
    <a:masterClrMapping/>
  </p:clrMapOvr>
  <p:transition>
    <p:fade/>
  </p:transition>
  <p:extLst>
    <p:ext uri="{DCECCB84-F9BA-43D5-87BE-67443E8EF086}">
      <p15:sldGuideLst xmlns:p15="http://schemas.microsoft.com/office/powerpoint/2012/main"/>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270595042"/>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865364836"/>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030399332"/>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4246986929"/>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62425981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55022713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602587872"/>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564404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3789860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4238713209"/>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710314"/>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232804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527806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856512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3012921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1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2538129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0921471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Horizontal spli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3F6D325-6E2E-4B9B-BF35-AEC742670CE7}"/>
              </a:ext>
            </a:extLst>
          </p:cNvPr>
          <p:cNvSpPr/>
          <p:nvPr userDrawn="1"/>
        </p:nvSpPr>
        <p:spPr bwMode="auto">
          <a:xfrm>
            <a:off x="0" y="1"/>
            <a:ext cx="12192000" cy="33813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a:extLst>
              <a:ext uri="{FF2B5EF4-FFF2-40B4-BE49-F238E27FC236}">
                <a16:creationId xmlns:a16="http://schemas.microsoft.com/office/drawing/2014/main" id="{8C252E3A-30C4-4CDA-86A3-859F92202924}"/>
              </a:ext>
            </a:extLst>
          </p:cNvPr>
          <p:cNvSpPr>
            <a:spLocks noGrp="1"/>
          </p:cNvSpPr>
          <p:nvPr>
            <p:ph type="body" sz="quarter" idx="10"/>
          </p:nvPr>
        </p:nvSpPr>
        <p:spPr>
          <a:xfrm>
            <a:off x="427038" y="1897867"/>
            <a:ext cx="5668962" cy="276999"/>
          </a:xfrm>
        </p:spPr>
        <p:txBody>
          <a:bodyPr/>
          <a:lstStyle>
            <a:lvl1pPr marL="0" indent="0">
              <a:buNone/>
              <a:defRPr sz="1800" spc="0" baseline="0">
                <a:solidFill>
                  <a:schemeClr val="bg1"/>
                </a:solidFill>
                <a:latin typeface="+mj-lt"/>
              </a:defRPr>
            </a:lvl1pPr>
          </a:lstStyle>
          <a:p>
            <a:pPr lvl="0"/>
            <a:r>
              <a:rPr lang="en-US"/>
              <a:t>Click to edit Master text styles</a:t>
            </a:r>
          </a:p>
        </p:txBody>
      </p:sp>
      <p:sp>
        <p:nvSpPr>
          <p:cNvPr id="4" name="Title 3">
            <a:extLst>
              <a:ext uri="{FF2B5EF4-FFF2-40B4-BE49-F238E27FC236}">
                <a16:creationId xmlns:a16="http://schemas.microsoft.com/office/drawing/2014/main" id="{EC6FE03C-EEE8-402A-BD9C-8706C4AD9E1D}"/>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018122977"/>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8717519" y="1816159"/>
            <a:ext cx="3474481" cy="4149241"/>
          </a:xfrm>
          <a:prstGeom prst="rect">
            <a:avLst/>
          </a:prstGeom>
        </p:spPr>
      </p:pic>
    </p:spTree>
    <p:extLst>
      <p:ext uri="{BB962C8B-B14F-4D97-AF65-F5344CB8AC3E}">
        <p14:creationId xmlns:p14="http://schemas.microsoft.com/office/powerpoint/2010/main" val="15246541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1142081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6336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90359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36959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49129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03437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5743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260379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47702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30390534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5"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800194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5"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344513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3381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92650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78036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58221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906002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62355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061507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Title and Content_photo placeholder">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AB02F798-9B62-434E-B03C-7F377220079A}"/>
              </a:ext>
            </a:extLst>
          </p:cNvPr>
          <p:cNvSpPr>
            <a:spLocks noGrp="1"/>
          </p:cNvSpPr>
          <p:nvPr>
            <p:ph type="pic" sz="quarter" idx="12"/>
          </p:nvPr>
        </p:nvSpPr>
        <p:spPr>
          <a:xfrm>
            <a:off x="0" y="0"/>
            <a:ext cx="12192000" cy="6858000"/>
          </a:xfrm>
        </p:spPr>
        <p:txBody>
          <a:bodyPr/>
          <a:lstStyle/>
          <a:p>
            <a:endParaRPr lang="en-US"/>
          </a:p>
        </p:txBody>
      </p:sp>
      <p:sp>
        <p:nvSpPr>
          <p:cNvPr id="7" name="Footer Placeholder 6">
            <a:extLst>
              <a:ext uri="{FF2B5EF4-FFF2-40B4-BE49-F238E27FC236}">
                <a16:creationId xmlns:a16="http://schemas.microsoft.com/office/drawing/2014/main" id="{03FE962D-0727-4E80-BB58-769718D85F1A}"/>
              </a:ext>
            </a:extLst>
          </p:cNvPr>
          <p:cNvSpPr>
            <a:spLocks noGrp="1"/>
          </p:cNvSpPr>
          <p:nvPr>
            <p:ph type="ftr" sz="quarter" idx="10"/>
          </p:nvPr>
        </p:nvSpPr>
        <p:spPr/>
        <p:txBody>
          <a:bodyPr/>
          <a:lstStyle>
            <a:lvl1pPr>
              <a:defRPr>
                <a:solidFill>
                  <a:schemeClr val="bg2"/>
                </a:solidFill>
              </a:defRPr>
            </a:lvl1pPr>
          </a:lstStyle>
          <a:p>
            <a:endParaRPr lang="en-US"/>
          </a:p>
        </p:txBody>
      </p:sp>
      <p:sp>
        <p:nvSpPr>
          <p:cNvPr id="9" name="Slide Number Placeholder 8">
            <a:extLst>
              <a:ext uri="{FF2B5EF4-FFF2-40B4-BE49-F238E27FC236}">
                <a16:creationId xmlns:a16="http://schemas.microsoft.com/office/drawing/2014/main" id="{02806AB6-E685-4FAA-B339-0A5434E91AF5}"/>
              </a:ext>
            </a:extLst>
          </p:cNvPr>
          <p:cNvSpPr>
            <a:spLocks noGrp="1"/>
          </p:cNvSpPr>
          <p:nvPr>
            <p:ph type="sldNum" sz="quarter" idx="11"/>
          </p:nvPr>
        </p:nvSpPr>
        <p:spPr/>
        <p:txBody>
          <a:bodyPr/>
          <a:lstStyle>
            <a:lvl1pPr>
              <a:defRPr>
                <a:solidFill>
                  <a:schemeClr val="bg2"/>
                </a:solidFill>
              </a:defRPr>
            </a:lvl1pPr>
          </a:lstStyle>
          <a:p>
            <a:fld id="{7196839F-2AC0-4D66-B709-36D14AC87239}" type="slidenum">
              <a:rPr lang="en-US" smtClean="0"/>
              <a:pPr/>
              <a:t>‹#›</a:t>
            </a:fld>
            <a:endParaRPr lang="en-US"/>
          </a:p>
        </p:txBody>
      </p:sp>
      <p:sp>
        <p:nvSpPr>
          <p:cNvPr id="11" name="Title 1">
            <a:extLst>
              <a:ext uri="{FF2B5EF4-FFF2-40B4-BE49-F238E27FC236}">
                <a16:creationId xmlns:a16="http://schemas.microsoft.com/office/drawing/2014/main" id="{DF357FE5-76E3-461A-91C3-7C650BA8BB69}"/>
              </a:ext>
            </a:extLst>
          </p:cNvPr>
          <p:cNvSpPr>
            <a:spLocks noGrp="1"/>
          </p:cNvSpPr>
          <p:nvPr>
            <p:ph type="title"/>
          </p:nvPr>
        </p:nvSpPr>
        <p:spPr>
          <a:xfrm>
            <a:off x="378573" y="365126"/>
            <a:ext cx="11473682" cy="753122"/>
          </a:xfrm>
        </p:spPr>
        <p:txBody>
          <a:bodyPr/>
          <a:lstStyle>
            <a:lvl1pPr>
              <a:defRPr>
                <a:solidFill>
                  <a:schemeClr val="bg1"/>
                </a:solidFill>
              </a:defRPr>
            </a:lvl1pPr>
          </a:lstStyle>
          <a:p>
            <a:r>
              <a:rPr lang="en-US"/>
              <a:t>Click to edit Master title style</a:t>
            </a:r>
          </a:p>
        </p:txBody>
      </p:sp>
      <p:sp>
        <p:nvSpPr>
          <p:cNvPr id="12" name="Content Placeholder 2">
            <a:extLst>
              <a:ext uri="{FF2B5EF4-FFF2-40B4-BE49-F238E27FC236}">
                <a16:creationId xmlns:a16="http://schemas.microsoft.com/office/drawing/2014/main" id="{6096824D-9C57-422F-A871-0AAD8DCAA9BF}"/>
              </a:ext>
            </a:extLst>
          </p:cNvPr>
          <p:cNvSpPr>
            <a:spLocks noGrp="1"/>
          </p:cNvSpPr>
          <p:nvPr>
            <p:ph idx="1"/>
          </p:nvPr>
        </p:nvSpPr>
        <p:spPr>
          <a:xfrm>
            <a:off x="378573" y="1211434"/>
            <a:ext cx="11473682" cy="4965529"/>
          </a:xfrm>
        </p:spPr>
        <p:txBody>
          <a:bodyPr/>
          <a:lstStyle>
            <a:lvl1pPr marL="0" indent="0">
              <a:buNone/>
              <a:defRPr>
                <a:solidFill>
                  <a:schemeClr val="bg1"/>
                </a:solidFill>
              </a:defRPr>
            </a:lvl1pPr>
            <a:lvl2pPr marL="460375" indent="-233363">
              <a:buFont typeface="Arial" panose="020B0604020202020204" pitchFamily="34" charset="0"/>
              <a:buChar char="•"/>
              <a:defRPr>
                <a:solidFill>
                  <a:schemeClr val="bg1"/>
                </a:solidFill>
              </a:defRPr>
            </a:lvl2pPr>
            <a:lvl3pPr marL="687388" indent="-227013">
              <a:buFont typeface="Arial" panose="020B0604020202020204" pitchFamily="34" charset="0"/>
              <a:buChar char="•"/>
              <a:defRPr>
                <a:solidFill>
                  <a:schemeClr val="bg1"/>
                </a:solidFill>
              </a:defRPr>
            </a:lvl3pPr>
            <a:lvl4pPr marL="914400" indent="-227013">
              <a:buFont typeface="Arial" panose="020B0604020202020204" pitchFamily="34" charset="0"/>
              <a:buChar char="•"/>
              <a:defRPr>
                <a:solidFill>
                  <a:schemeClr val="bg1"/>
                </a:solidFill>
              </a:defRPr>
            </a:lvl4pPr>
            <a:lvl5pPr marL="2114550" indent="-285750">
              <a:buFont typeface="Arial" panose="020B0604020202020204" pitchFamily="34" charset="0"/>
              <a:buChar cha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8105224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11834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Bold Statement_photo placeholder">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EA753961-6CCA-4BF9-97D6-D40D6200519B}"/>
              </a:ext>
            </a:extLst>
          </p:cNvPr>
          <p:cNvSpPr>
            <a:spLocks noGrp="1"/>
          </p:cNvSpPr>
          <p:nvPr>
            <p:ph type="pic" sz="quarter" idx="12"/>
          </p:nvPr>
        </p:nvSpPr>
        <p:spPr>
          <a:xfrm>
            <a:off x="0" y="0"/>
            <a:ext cx="12192000" cy="6858000"/>
          </a:xfrm>
        </p:spPr>
        <p:txBody>
          <a:bodyPr/>
          <a:lstStyle/>
          <a:p>
            <a:endParaRPr lang="en-US"/>
          </a:p>
        </p:txBody>
      </p:sp>
      <p:sp>
        <p:nvSpPr>
          <p:cNvPr id="2" name="Title 1">
            <a:extLst>
              <a:ext uri="{FF2B5EF4-FFF2-40B4-BE49-F238E27FC236}">
                <a16:creationId xmlns:a16="http://schemas.microsoft.com/office/drawing/2014/main" id="{3872A259-869E-4B14-966C-6A5C7A218A81}"/>
              </a:ext>
            </a:extLst>
          </p:cNvPr>
          <p:cNvSpPr>
            <a:spLocks noGrp="1"/>
          </p:cNvSpPr>
          <p:nvPr>
            <p:ph type="ctrTitle"/>
          </p:nvPr>
        </p:nvSpPr>
        <p:spPr>
          <a:xfrm>
            <a:off x="1524000" y="1122363"/>
            <a:ext cx="9144000" cy="2387600"/>
          </a:xfrm>
        </p:spPr>
        <p:txBody>
          <a:bodyPr anchor="b">
            <a:normAutofit/>
          </a:bodyPr>
          <a:lstStyle>
            <a:lvl1pPr algn="ctr">
              <a:defRPr sz="44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2A44574B-3E7C-4D1C-9EB4-E6A08D5B9349}"/>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Footer Placeholder 6">
            <a:extLst>
              <a:ext uri="{FF2B5EF4-FFF2-40B4-BE49-F238E27FC236}">
                <a16:creationId xmlns:a16="http://schemas.microsoft.com/office/drawing/2014/main" id="{C9C3636A-14F0-4068-BC1A-0E290DD95741}"/>
              </a:ext>
            </a:extLst>
          </p:cNvPr>
          <p:cNvSpPr>
            <a:spLocks noGrp="1"/>
          </p:cNvSpPr>
          <p:nvPr>
            <p:ph type="ftr" sz="quarter" idx="10"/>
          </p:nvPr>
        </p:nvSpPr>
        <p:spPr/>
        <p:txBody>
          <a:bodyPr/>
          <a:lstStyle>
            <a:lvl1pPr>
              <a:defRPr>
                <a:solidFill>
                  <a:schemeClr val="bg2"/>
                </a:solidFill>
              </a:defRPr>
            </a:lvl1pPr>
          </a:lstStyle>
          <a:p>
            <a:r>
              <a:rPr lang="en-US"/>
              <a:t>Icertis confidential</a:t>
            </a:r>
          </a:p>
        </p:txBody>
      </p:sp>
      <p:sp>
        <p:nvSpPr>
          <p:cNvPr id="8" name="Slide Number Placeholder 7">
            <a:extLst>
              <a:ext uri="{FF2B5EF4-FFF2-40B4-BE49-F238E27FC236}">
                <a16:creationId xmlns:a16="http://schemas.microsoft.com/office/drawing/2014/main" id="{808C5DE9-431E-4A42-BBB7-5D6CC98EC4F0}"/>
              </a:ext>
            </a:extLst>
          </p:cNvPr>
          <p:cNvSpPr>
            <a:spLocks noGrp="1"/>
          </p:cNvSpPr>
          <p:nvPr>
            <p:ph type="sldNum" sz="quarter" idx="11"/>
          </p:nvPr>
        </p:nvSpPr>
        <p:spPr/>
        <p:txBody>
          <a:bodyPr/>
          <a:lstStyle>
            <a:lvl1pPr>
              <a:defRPr>
                <a:solidFill>
                  <a:schemeClr val="bg2"/>
                </a:solidFill>
              </a:defRPr>
            </a:lvl1pPr>
          </a:lstStyle>
          <a:p>
            <a:fld id="{7196839F-2AC0-4D66-B709-36D14AC87239}" type="slidenum">
              <a:rPr lang="en-US" smtClean="0"/>
              <a:pPr/>
              <a:t>‹#›</a:t>
            </a:fld>
            <a:endParaRPr lang="en-US"/>
          </a:p>
        </p:txBody>
      </p:sp>
    </p:spTree>
    <p:extLst>
      <p:ext uri="{BB962C8B-B14F-4D97-AF65-F5344CB8AC3E}">
        <p14:creationId xmlns:p14="http://schemas.microsoft.com/office/powerpoint/2010/main" val="1382416295"/>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81E6-B314-4600-8EEF-4F4F336732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A01B1F-4F9A-4B0B-8B34-653903C9A1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12557A-479D-4202-B2D4-FC882579B78B}"/>
              </a:ext>
            </a:extLst>
          </p:cNvPr>
          <p:cNvSpPr>
            <a:spLocks noGrp="1"/>
          </p:cNvSpPr>
          <p:nvPr>
            <p:ph type="dt" sz="half" idx="10"/>
          </p:nvPr>
        </p:nvSpPr>
        <p:spPr/>
        <p:txBody>
          <a:bodyPr/>
          <a:lstStyle/>
          <a:p>
            <a:fld id="{56651EC9-0792-441D-A675-48ED16FD5399}" type="datetimeFigureOut">
              <a:rPr lang="en-US" smtClean="0"/>
              <a:t>9/6/2021</a:t>
            </a:fld>
            <a:endParaRPr lang="en-US"/>
          </a:p>
        </p:txBody>
      </p:sp>
      <p:sp>
        <p:nvSpPr>
          <p:cNvPr id="5" name="Footer Placeholder 4">
            <a:extLst>
              <a:ext uri="{FF2B5EF4-FFF2-40B4-BE49-F238E27FC236}">
                <a16:creationId xmlns:a16="http://schemas.microsoft.com/office/drawing/2014/main" id="{9D4F0A0D-B510-4197-B9B9-5F6C52409E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942131-5175-40FC-95E3-426E4ED98944}"/>
              </a:ext>
            </a:extLst>
          </p:cNvPr>
          <p:cNvSpPr>
            <a:spLocks noGrp="1"/>
          </p:cNvSpPr>
          <p:nvPr>
            <p:ph type="sldNum" sz="quarter" idx="12"/>
          </p:nvPr>
        </p:nvSpPr>
        <p:spPr/>
        <p:txBody>
          <a:bodyPr/>
          <a:lstStyle/>
          <a:p>
            <a:fld id="{31FFA229-6B1B-466A-8EBF-E60D548FEF24}" type="slidenum">
              <a:rPr lang="en-US" smtClean="0"/>
              <a:t>‹#›</a:t>
            </a:fld>
            <a:endParaRPr lang="en-US"/>
          </a:p>
        </p:txBody>
      </p:sp>
    </p:spTree>
    <p:extLst>
      <p:ext uri="{BB962C8B-B14F-4D97-AF65-F5344CB8AC3E}">
        <p14:creationId xmlns:p14="http://schemas.microsoft.com/office/powerpoint/2010/main" val="3476659928"/>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3634698866"/>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00763841"/>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10226020" y="6067127"/>
            <a:ext cx="1517768" cy="326950"/>
          </a:xfrm>
          <a:prstGeom prst="rect">
            <a:avLst/>
          </a:prstGeom>
        </p:spPr>
      </p:pic>
      <p:sp>
        <p:nvSpPr>
          <p:cNvPr id="7" name="Title 1"/>
          <p:cNvSpPr>
            <a:spLocks noGrp="1"/>
          </p:cNvSpPr>
          <p:nvPr>
            <p:ph type="ctrTitle" hasCustomPrompt="1"/>
          </p:nvPr>
        </p:nvSpPr>
        <p:spPr>
          <a:xfrm>
            <a:off x="269303" y="2075856"/>
            <a:ext cx="9860608" cy="1629553"/>
          </a:xfrm>
        </p:spPr>
        <p:txBody>
          <a:bodyPr lIns="146139" tIns="91337" rIns="146139" bIns="91337" anchor="b" anchorCtr="0">
            <a:normAutofit/>
          </a:bodyPr>
          <a:lstStyle>
            <a:lvl1pPr algn="l">
              <a:defRPr sz="5294" b="0" cap="none" baseline="0">
                <a:solidFill>
                  <a:schemeClr val="bg1"/>
                </a:solidFill>
                <a:latin typeface="+mj-lt"/>
              </a:defRPr>
            </a:lvl1pPr>
          </a:lstStyle>
          <a:p>
            <a:r>
              <a:rPr lang="en-US"/>
              <a:t>Deck Title</a:t>
            </a:r>
          </a:p>
        </p:txBody>
      </p:sp>
      <p:sp>
        <p:nvSpPr>
          <p:cNvPr id="8" name="Subtitle 2"/>
          <p:cNvSpPr>
            <a:spLocks noGrp="1"/>
          </p:cNvSpPr>
          <p:nvPr>
            <p:ph type="subTitle" idx="1" hasCustomPrompt="1"/>
          </p:nvPr>
        </p:nvSpPr>
        <p:spPr>
          <a:xfrm>
            <a:off x="269317" y="4126324"/>
            <a:ext cx="6273417" cy="1122337"/>
          </a:xfrm>
          <a:prstGeom prst="rect">
            <a:avLst/>
          </a:prstGeom>
        </p:spPr>
        <p:txBody>
          <a:bodyPr lIns="146139" tIns="109605" rIns="146139" bIns="109605"/>
          <a:lstStyle>
            <a:lvl1pPr marL="0" indent="0" algn="l">
              <a:spcBef>
                <a:spcPts val="529"/>
              </a:spcBef>
              <a:buNone/>
              <a:defRPr sz="2647" b="0" cap="none" spc="0" baseline="0">
                <a:solidFill>
                  <a:schemeClr val="bg1"/>
                </a:solidFill>
                <a:latin typeface="+mj-lt"/>
              </a:defRPr>
            </a:lvl1pPr>
            <a:lvl2pPr marL="475643" indent="0" algn="ctr">
              <a:buNone/>
              <a:defRPr>
                <a:solidFill>
                  <a:schemeClr val="tx1">
                    <a:tint val="75000"/>
                  </a:schemeClr>
                </a:solidFill>
              </a:defRPr>
            </a:lvl2pPr>
            <a:lvl3pPr marL="951296" indent="0" algn="ctr">
              <a:buNone/>
              <a:defRPr>
                <a:solidFill>
                  <a:schemeClr val="tx1">
                    <a:tint val="75000"/>
                  </a:schemeClr>
                </a:solidFill>
              </a:defRPr>
            </a:lvl3pPr>
            <a:lvl4pPr marL="1426939" indent="0" algn="ctr">
              <a:buNone/>
              <a:defRPr>
                <a:solidFill>
                  <a:schemeClr val="tx1">
                    <a:tint val="75000"/>
                  </a:schemeClr>
                </a:solidFill>
              </a:defRPr>
            </a:lvl4pPr>
            <a:lvl5pPr marL="1902587" indent="0" algn="ctr">
              <a:buNone/>
              <a:defRPr>
                <a:solidFill>
                  <a:schemeClr val="tx1">
                    <a:tint val="75000"/>
                  </a:schemeClr>
                </a:solidFill>
              </a:defRPr>
            </a:lvl5pPr>
            <a:lvl6pPr marL="2378225" indent="0" algn="ctr">
              <a:buNone/>
              <a:defRPr>
                <a:solidFill>
                  <a:schemeClr val="tx1">
                    <a:tint val="75000"/>
                  </a:schemeClr>
                </a:solidFill>
              </a:defRPr>
            </a:lvl6pPr>
            <a:lvl7pPr marL="2853875" indent="0" algn="ctr">
              <a:buNone/>
              <a:defRPr>
                <a:solidFill>
                  <a:schemeClr val="tx1">
                    <a:tint val="75000"/>
                  </a:schemeClr>
                </a:solidFill>
              </a:defRPr>
            </a:lvl7pPr>
            <a:lvl8pPr marL="3329521" indent="0" algn="ctr">
              <a:buNone/>
              <a:defRPr>
                <a:solidFill>
                  <a:schemeClr val="tx1">
                    <a:tint val="75000"/>
                  </a:schemeClr>
                </a:solidFill>
              </a:defRPr>
            </a:lvl8pPr>
            <a:lvl9pPr marL="3805164" indent="0" algn="ctr">
              <a:buNone/>
              <a:defRPr>
                <a:solidFill>
                  <a:schemeClr val="tx1">
                    <a:tint val="75000"/>
                  </a:schemeClr>
                </a:solidFill>
              </a:defRPr>
            </a:lvl9pPr>
          </a:lstStyle>
          <a:p>
            <a:r>
              <a:rPr lang="en-US"/>
              <a:t>Audience / Event</a:t>
            </a:r>
            <a:br>
              <a:rPr lang="en-US"/>
            </a:br>
            <a:r>
              <a:rPr lang="en-US"/>
              <a:t>January 27, 2016</a:t>
            </a:r>
          </a:p>
        </p:txBody>
      </p:sp>
    </p:spTree>
    <p:extLst>
      <p:ext uri="{BB962C8B-B14F-4D97-AF65-F5344CB8AC3E}">
        <p14:creationId xmlns:p14="http://schemas.microsoft.com/office/powerpoint/2010/main" val="3572570824"/>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1_Title Slide">
    <p:bg>
      <p:bgPr>
        <a:gradFill>
          <a:gsLst>
            <a:gs pos="0">
              <a:schemeClr val="bg1"/>
            </a:gs>
            <a:gs pos="34000">
              <a:srgbClr val="1C1B21"/>
            </a:gs>
          </a:gsLst>
          <a:lin ang="5400000" scaled="1"/>
        </a:gra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01AB4BD4-E5FD-4928-8595-5A282217AEB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3827282"/>
            <a:ext cx="12192000" cy="3030718"/>
          </a:xfrm>
          <a:prstGeom prst="rect">
            <a:avLst/>
          </a:prstGeom>
        </p:spPr>
      </p:pic>
      <p:sp>
        <p:nvSpPr>
          <p:cNvPr id="5" name="Text Placeholder 4"/>
          <p:cNvSpPr>
            <a:spLocks noGrp="1"/>
          </p:cNvSpPr>
          <p:nvPr>
            <p:ph type="body" sz="quarter" idx="12" hasCustomPrompt="1"/>
          </p:nvPr>
        </p:nvSpPr>
        <p:spPr>
          <a:xfrm>
            <a:off x="584200" y="3962400"/>
            <a:ext cx="6580171"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4574136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4947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22979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57685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984885"/>
          </a:xfrm>
        </p:spPr>
        <p:txBody>
          <a:bodyPr>
            <a:spAutoFit/>
          </a:bodyPr>
          <a:lstStyle>
            <a:lvl1pPr>
              <a:defRPr sz="3200">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2418334"/>
            <a:ext cx="5146331" cy="1268039"/>
          </a:xfrm>
        </p:spPr>
        <p:txBody>
          <a:bodyPr/>
          <a:lstStyle>
            <a:lvl1pPr marL="0" indent="0">
              <a:spcBef>
                <a:spcPts val="800"/>
              </a:spcBef>
              <a:buNone/>
              <a:defRPr sz="2000"/>
            </a:lvl1pPr>
            <a:lvl2pPr marL="228600" indent="0">
              <a:buNone/>
              <a:defRPr sz="1600"/>
            </a:lvl2pPr>
            <a:lvl3pPr marL="457200" indent="0">
              <a:buNone/>
              <a:defRPr sz="1200"/>
            </a:lvl3pPr>
            <a:lvl4pPr marL="661988" indent="0">
              <a:buNone/>
              <a:defRPr sz="1100"/>
            </a:lvl4pPr>
            <a:lvl5pPr marL="855663"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2400830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216880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23749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1_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32093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6190987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405020296"/>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004069376"/>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1789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93604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1631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74832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600">
                <a:solidFill>
                  <a:schemeClr val="accent1"/>
                </a:solidFill>
                <a:latin typeface="+mj-lt"/>
              </a:defRPr>
            </a:lvl1pPr>
            <a:lvl2pPr marL="287338" indent="-285750">
              <a:buFont typeface="Arial" panose="020B0604020202020204" pitchFamily="34" charset="0"/>
              <a:buChar char="•"/>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362DD61B-6629-4822-9015-67F490CA5A24}"/>
              </a:ext>
            </a:extLst>
          </p:cNvPr>
          <p:cNvSpPr txBox="1"/>
          <p:nvPr userDrawn="1"/>
        </p:nvSpPr>
        <p:spPr>
          <a:xfrm>
            <a:off x="586390" y="234751"/>
            <a:ext cx="2264898" cy="166199"/>
          </a:xfrm>
          <a:prstGeom prst="rect">
            <a:avLst/>
          </a:prstGeom>
          <a:noFill/>
        </p:spPr>
        <p:txBody>
          <a:bodyPr wrap="square" lIns="0" tIns="0" rIns="0" bIns="0" rtlCol="0">
            <a:spAutoFit/>
          </a:bodyPr>
          <a:lstStyle/>
          <a:p>
            <a:pPr>
              <a:lnSpc>
                <a:spcPct val="90000"/>
              </a:lnSpc>
              <a:spcAft>
                <a:spcPts val="600"/>
              </a:spcAft>
            </a:pPr>
            <a:r>
              <a:rPr lang="en-US" sz="1200" b="1">
                <a:solidFill>
                  <a:schemeClr val="accent1"/>
                </a:solidFill>
              </a:rPr>
              <a:t>Case study</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17891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9621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45462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46225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68652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10403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809523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96166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52798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51285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9443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94914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975207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FB3D235-D6D5-4C68-8D23-6C5F6EAF046C}"/>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AA4CDE0-F816-45FD-9455-3EE9948830F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6875805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79"/>
            <a:ext cx="11655840" cy="899665"/>
          </a:xfrm>
        </p:spPr>
        <p:txBody>
          <a:bodyPr/>
          <a:lstStyle>
            <a:lvl1pPr marL="0" algn="l" defTabSz="895691" rtl="0" eaLnBrk="1" latinLnBrk="0" hangingPunct="1">
              <a:spcBef>
                <a:spcPct val="0"/>
              </a:spcBef>
              <a:buNone/>
              <a:defRPr lang="en-US" sz="431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3717290605"/>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86713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1"/>
                </a:soli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67813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1755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5266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04310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199" y="2146334"/>
            <a:ext cx="5303520" cy="1132618"/>
          </a:xfrm>
        </p:spPr>
        <p:txBody>
          <a:bodyPr/>
          <a:lstStyle>
            <a:lvl1pPr marL="0" indent="0">
              <a:spcBef>
                <a:spcPts val="1200"/>
              </a:spcBef>
              <a:buNone/>
              <a:defRPr sz="1600">
                <a:solidFill>
                  <a:schemeClr val="tx2"/>
                </a:solidFill>
                <a:latin typeface="+mj-lt"/>
              </a:defRPr>
            </a:lvl1pPr>
            <a:lvl2pPr marL="0" indent="0">
              <a:spcBef>
                <a:spcPts val="400"/>
              </a:spcBef>
              <a:buNone/>
              <a:defRPr sz="1400"/>
            </a:lvl2pPr>
            <a:lvl3pPr marL="457200" indent="0">
              <a:buNone/>
              <a:defRPr sz="1200"/>
            </a:lvl3pPr>
            <a:lvl4pPr marL="661988" indent="0">
              <a:buNone/>
              <a:defRPr sz="1100"/>
            </a:lvl4pPr>
            <a:lvl5pPr marL="855663"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522720" y="0"/>
            <a:ext cx="5669280" cy="6858000"/>
          </a:xfrm>
        </p:spPr>
        <p:txBody>
          <a:bodyPr/>
          <a:lstStyle/>
          <a:p>
            <a:endParaRPr lang="en-US"/>
          </a:p>
        </p:txBody>
      </p:sp>
      <p:sp>
        <p:nvSpPr>
          <p:cNvPr id="4" name="Title 3">
            <a:extLst>
              <a:ext uri="{FF2B5EF4-FFF2-40B4-BE49-F238E27FC236}">
                <a16:creationId xmlns:a16="http://schemas.microsoft.com/office/drawing/2014/main" id="{30FC82CC-FCEF-4ECA-81BB-72A6DBA4B9E4}"/>
              </a:ext>
            </a:extLst>
          </p:cNvPr>
          <p:cNvSpPr>
            <a:spLocks noGrp="1"/>
          </p:cNvSpPr>
          <p:nvPr>
            <p:ph type="title"/>
          </p:nvPr>
        </p:nvSpPr>
        <p:spPr>
          <a:xfrm>
            <a:off x="588263" y="457200"/>
            <a:ext cx="5299456" cy="467820"/>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42712019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55935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1370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65974814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5765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817547"/>
            <a:ext cx="4898137" cy="1307024"/>
          </a:xfrm>
        </p:spPr>
        <p:txBody>
          <a:bodyPr wrap="square">
            <a:spAutoFit/>
          </a:bodyPr>
          <a:lstStyle>
            <a:lvl1pPr marL="0" indent="0">
              <a:lnSpc>
                <a:spcPct val="110000"/>
              </a:lnSpc>
              <a:spcBef>
                <a:spcPts val="1200"/>
              </a:spcBef>
              <a:buNone/>
              <a:defRPr sz="1800">
                <a:latin typeface="+mn-lt"/>
              </a:defRPr>
            </a:lvl1pPr>
            <a:lvl2pPr marL="288925" indent="-285750">
              <a:spcBef>
                <a:spcPts val="400"/>
              </a:spcBef>
              <a:spcAft>
                <a:spcPts val="600"/>
              </a:spcAft>
              <a:buClr>
                <a:schemeClr val="tx2"/>
              </a:buClr>
              <a:buFont typeface="Arial" panose="020B0604020202020204" pitchFamily="34" charset="0"/>
              <a:buChar char="•"/>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12274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941193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614665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28957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997796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761895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5617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63271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478819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28645255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33551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52602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74630946"/>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898693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Closing blu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17832265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Spli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905780"/>
            <a:ext cx="5146331" cy="1046440"/>
          </a:xfrm>
        </p:spPr>
        <p:txBody>
          <a:bodyPr anchor="ctr">
            <a:spAutoFit/>
          </a:bodyPr>
          <a:lstStyle>
            <a:lvl1pPr>
              <a:defRPr sz="3400">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01150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97875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56386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15493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9863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0811911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0"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35865167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905780"/>
            <a:ext cx="5146331" cy="1046440"/>
          </a:xfrm>
        </p:spPr>
        <p:txBody>
          <a:bodyPr anchor="ctr">
            <a:spAutoFit/>
          </a:bodyPr>
          <a:lstStyle>
            <a:lvl1pPr>
              <a:defRPr sz="3400">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365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98437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32154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77500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814433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18156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24598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57957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86989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376626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65618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53808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160850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3506163164"/>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2"/>
            <a:ext cx="3630521" cy="1166986"/>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66986"/>
          </a:xfrm>
        </p:spPr>
        <p:txBody>
          <a:bodyPr lIns="0" tIns="0" rIns="0" bIns="0"/>
          <a:lstStyle>
            <a:lvl1pPr marL="0" indent="0">
              <a:lnSpc>
                <a:spcPct val="100000"/>
              </a:lnSpc>
              <a:spcBef>
                <a:spcPts val="0"/>
              </a:spcBef>
              <a:spcAft>
                <a:spcPts val="686"/>
              </a:spcAft>
              <a:buNone/>
              <a:defRPr lang="en-US" sz="1400" b="1" kern="1200" spc="0" baseline="0" dirty="0" smtClean="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4" y="3986232"/>
            <a:ext cx="3630521" cy="1166986"/>
          </a:xfrm>
        </p:spPr>
        <p:txBody>
          <a:bodyPr lIns="0" tIns="0" rIns="0" bIns="0"/>
          <a:lstStyle>
            <a:lvl1pPr marL="0" indent="0">
              <a:lnSpc>
                <a:spcPct val="100000"/>
              </a:lnSpc>
              <a:spcBef>
                <a:spcPts val="0"/>
              </a:spcBef>
              <a:spcAft>
                <a:spcPts val="686"/>
              </a:spcAft>
              <a:buNone/>
              <a:defRPr lang="en-US" sz="1400" b="1" kern="1200" spc="0" baseline="0" dirty="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4"/>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3353714260"/>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530159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64644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23404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13134820"/>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011226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328354912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704128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1.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6725247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29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4720857" cy="1046440"/>
          </a:xfrm>
        </p:spPr>
        <p:txBody>
          <a:bodyPr vert="horz" wrap="square" lIns="146304" tIns="91440" rIns="146304" bIns="91440" rtlCol="0" anchor="t">
            <a:noAutofit/>
          </a:bodyPr>
          <a:lstStyle>
            <a:lvl1pPr>
              <a:defRPr lang="en-US" sz="2800" b="0" kern="1200" cap="all" spc="500" baseline="0" dirty="0">
                <a:ln w="3175">
                  <a:noFill/>
                </a:ln>
                <a:solidFill>
                  <a:schemeClr val="bg1"/>
                </a:solidFill>
                <a:effectLst/>
                <a:latin typeface="Segoe UI Semilight" charset="0"/>
                <a:ea typeface="+mn-ea"/>
                <a:cs typeface="Segoe UI Semilight" charset="0"/>
              </a:defRPr>
            </a:lvl1pPr>
          </a:lstStyle>
          <a:p>
            <a:pPr marL="0" lvl="0" algn="l" defTabSz="914400"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240" y="2314245"/>
            <a:ext cx="4547689" cy="4048455"/>
          </a:xfrm>
        </p:spPr>
        <p:txBody>
          <a:bodyPr>
            <a:normAutofit/>
          </a:bodyPr>
          <a:lstStyle>
            <a:lvl1pPr>
              <a:lnSpc>
                <a:spcPct val="100000"/>
              </a:lnSpc>
              <a:spcBef>
                <a:spcPts val="200"/>
              </a:spcBef>
              <a:spcAft>
                <a:spcPts val="1200"/>
              </a:spcAft>
              <a:defRPr lang="en-US" sz="1400"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4400">
              <a:spcBef>
                <a:spcPts val="1000"/>
              </a:spcBef>
              <a:buNone/>
            </a:pPr>
            <a:r>
              <a:rPr lang="en-US"/>
              <a:t>Edit Master text styles</a:t>
            </a:r>
          </a:p>
        </p:txBody>
      </p:sp>
    </p:spTree>
    <p:extLst>
      <p:ext uri="{BB962C8B-B14F-4D97-AF65-F5344CB8AC3E}">
        <p14:creationId xmlns:p14="http://schemas.microsoft.com/office/powerpoint/2010/main" val="3963122192"/>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59835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79"/>
            <a:ext cx="11655840" cy="899665"/>
          </a:xfrm>
        </p:spPr>
        <p:txBody>
          <a:bodyPr/>
          <a:lstStyle>
            <a:lvl1pPr marL="0" algn="l" defTabSz="895691" rtl="0" eaLnBrk="1" latinLnBrk="0" hangingPunct="1">
              <a:spcBef>
                <a:spcPct val="0"/>
              </a:spcBef>
              <a:buNone/>
              <a:defRPr lang="en-US" sz="431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988248390"/>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1" y="1340503"/>
            <a:ext cx="12191999"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633677"/>
            <a:ext cx="5566293" cy="4723580"/>
          </a:xfrm>
        </p:spPr>
        <p:txBody>
          <a:bodyPr/>
          <a:lstStyle>
            <a:lvl1pPr marL="0" indent="0">
              <a:lnSpc>
                <a:spcPct val="100000"/>
              </a:lnSpc>
              <a:spcBef>
                <a:spcPts val="1200"/>
              </a:spcBef>
              <a:buFont typeface="Arial" panose="020B0604020202020204" pitchFamily="34" charset="0"/>
              <a:buNone/>
              <a:defRPr lang="en-US" sz="20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indent="0">
              <a:buFont typeface="Arial" panose="020B0604020202020204" pitchFamily="34" charset="0"/>
              <a:buNone/>
              <a:defRPr sz="1200">
                <a:solidFill>
                  <a:schemeClr val="tx1"/>
                </a:solidFill>
              </a:defRPr>
            </a:lvl3pPr>
            <a:lvl4pPr marL="784338" indent="0">
              <a:buFont typeface="Arial" panose="020B0604020202020204" pitchFamily="34" charset="0"/>
              <a:buNone/>
              <a:defRPr sz="1100">
                <a:solidFill>
                  <a:schemeClr val="tx1"/>
                </a:solidFill>
              </a:defRPr>
            </a:lvl4pPr>
            <a:lvl5pPr marL="1008434" indent="0">
              <a:buFont typeface="Arial" panose="020B0604020202020204" pitchFamily="34" charset="0"/>
              <a:buNone/>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3942565931"/>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412215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999181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8" name="Picture 17" descr="Learning event illustration dark">
            <a:extLst>
              <a:ext uri="{FF2B5EF4-FFF2-40B4-BE49-F238E27FC236}">
                <a16:creationId xmlns:a16="http://schemas.microsoft.com/office/drawing/2014/main" id="{9F489823-594C-447C-ADC1-40554BBC70C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pic>
        <p:nvPicPr>
          <p:cNvPr id="16" name="Picture 15" descr="Microsoft Build logo white version">
            <a:extLst>
              <a:ext uri="{FF2B5EF4-FFF2-40B4-BE49-F238E27FC236}">
                <a16:creationId xmlns:a16="http://schemas.microsoft.com/office/drawing/2014/main" id="{2A31416C-EA93-4321-8358-0EEBCBF50E56}"/>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363517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143056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38830001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88103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8753038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10562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661887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59617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79953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683666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391687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56773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13442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40425538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84777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8DBBB9-06C9-4496-B9D0-EE1F828D97C3}"/>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82686820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10770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Microsoft Docs Slide">
    <p:bg>
      <p:bgRef idx="1001">
        <a:schemeClr val="bg1"/>
      </p:bgRef>
    </p:bg>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EA167EEA-EE7A-454E-B4B3-E604500644F7}"/>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E1F1A887-38C4-4C02-82FA-64B871B73F5D}"/>
              </a:ext>
            </a:extLst>
          </p:cNvPr>
          <p:cNvSpPr txBox="1"/>
          <p:nvPr userDrawn="1"/>
        </p:nvSpPr>
        <p:spPr>
          <a:xfrm>
            <a:off x="584200" y="1343771"/>
            <a:ext cx="257359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Guidance from experts</a:t>
            </a:r>
          </a:p>
        </p:txBody>
      </p:sp>
      <p:sp>
        <p:nvSpPr>
          <p:cNvPr id="6" name="TextBox 5">
            <a:extLst>
              <a:ext uri="{FF2B5EF4-FFF2-40B4-BE49-F238E27FC236}">
                <a16:creationId xmlns:a16="http://schemas.microsoft.com/office/drawing/2014/main" id="{F608C966-9C01-420D-9421-F06308E4D30D}"/>
              </a:ext>
            </a:extLst>
          </p:cNvPr>
          <p:cNvSpPr txBox="1"/>
          <p:nvPr userDrawn="1"/>
        </p:nvSpPr>
        <p:spPr>
          <a:xfrm>
            <a:off x="536494" y="1585527"/>
            <a:ext cx="4037003" cy="723275"/>
          </a:xfrm>
          <a:prstGeom prst="rect">
            <a:avLst/>
          </a:prstGeom>
          <a:noFill/>
        </p:spPr>
        <p:txBody>
          <a:bodyPr wrap="none" lIns="0" tIns="0" rIns="0" b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700" b="0" i="0" u="none" strike="noStrike" kern="1200" cap="none" spc="-50" normalizeH="0" baseline="0" noProof="0">
                <a:ln w="3175">
                  <a:noFill/>
                </a:ln>
                <a:solidFill>
                  <a:srgbClr val="000000"/>
                </a:solidFill>
                <a:effectLst/>
                <a:uLnTx/>
                <a:uFillTx/>
                <a:latin typeface="Segoe UI Semibold"/>
                <a:ea typeface="+mn-ea"/>
                <a:cs typeface="Segoe UI" pitchFamily="34" charset="0"/>
              </a:rPr>
              <a:t>Microsoft Docs</a:t>
            </a:r>
          </a:p>
        </p:txBody>
      </p:sp>
      <p:sp>
        <p:nvSpPr>
          <p:cNvPr id="7" name="TextBox 6">
            <a:extLst>
              <a:ext uri="{FF2B5EF4-FFF2-40B4-BE49-F238E27FC236}">
                <a16:creationId xmlns:a16="http://schemas.microsoft.com/office/drawing/2014/main" id="{38448A4D-6115-4051-A850-90129259A419}"/>
              </a:ext>
            </a:extLst>
          </p:cNvPr>
          <p:cNvSpPr txBox="1"/>
          <p:nvPr userDrawn="1"/>
        </p:nvSpPr>
        <p:spPr>
          <a:xfrm>
            <a:off x="584200" y="2543473"/>
            <a:ext cx="3129255"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Explore overviews, tutorials,</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code samples, and more.</a:t>
            </a:r>
          </a:p>
        </p:txBody>
      </p:sp>
    </p:spTree>
    <p:extLst>
      <p:ext uri="{BB962C8B-B14F-4D97-AF65-F5344CB8AC3E}">
        <p14:creationId xmlns:p14="http://schemas.microsoft.com/office/powerpoint/2010/main" val="16499429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Microsoft Learn Slide">
    <p:bg>
      <p:bgRef idx="1001">
        <a:schemeClr val="bg1"/>
      </p:bgRef>
    </p:bg>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42AB1C92-BBBB-4FA2-B4CA-17A610C5DF60}"/>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3269015F-F9FA-45D0-9875-76E8D4B72024}"/>
              </a:ext>
            </a:extLst>
          </p:cNvPr>
          <p:cNvSpPr txBox="1"/>
          <p:nvPr userDrawn="1"/>
        </p:nvSpPr>
        <p:spPr>
          <a:xfrm>
            <a:off x="584200" y="1343771"/>
            <a:ext cx="148418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Keep on with</a:t>
            </a:r>
          </a:p>
        </p:txBody>
      </p:sp>
      <p:sp>
        <p:nvSpPr>
          <p:cNvPr id="6" name="TextBox 5">
            <a:extLst>
              <a:ext uri="{FF2B5EF4-FFF2-40B4-BE49-F238E27FC236}">
                <a16:creationId xmlns:a16="http://schemas.microsoft.com/office/drawing/2014/main" id="{793B3EBE-816B-4EC1-8B80-3ABC61BDA4CA}"/>
              </a:ext>
            </a:extLst>
          </p:cNvPr>
          <p:cNvSpPr txBox="1"/>
          <p:nvPr userDrawn="1"/>
        </p:nvSpPr>
        <p:spPr>
          <a:xfrm>
            <a:off x="536494" y="1585527"/>
            <a:ext cx="4197303" cy="723275"/>
          </a:xfrm>
          <a:prstGeom prst="rect">
            <a:avLst/>
          </a:prstGeom>
          <a:noFill/>
        </p:spPr>
        <p:txBody>
          <a:bodyPr wrap="none" lIns="0" tIns="0" rIns="0" b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700" b="0" i="0" u="none" strike="noStrike" kern="1200" cap="none" spc="-50" normalizeH="0" baseline="0" noProof="0">
                <a:ln w="3175">
                  <a:noFill/>
                </a:ln>
                <a:solidFill>
                  <a:srgbClr val="000000"/>
                </a:solidFill>
                <a:effectLst/>
                <a:uLnTx/>
                <a:uFillTx/>
                <a:latin typeface="Segoe UI Semibold"/>
                <a:ea typeface="+mn-ea"/>
                <a:cs typeface="Segoe UI" pitchFamily="34" charset="0"/>
              </a:rPr>
              <a:t>Microsoft Learn</a:t>
            </a:r>
          </a:p>
        </p:txBody>
      </p:sp>
      <p:sp>
        <p:nvSpPr>
          <p:cNvPr id="7" name="TextBox 6">
            <a:extLst>
              <a:ext uri="{FF2B5EF4-FFF2-40B4-BE49-F238E27FC236}">
                <a16:creationId xmlns:a16="http://schemas.microsoft.com/office/drawing/2014/main" id="{6DD9857E-C81E-4190-B2DB-09F73AC88071}"/>
              </a:ext>
            </a:extLst>
          </p:cNvPr>
          <p:cNvSpPr txBox="1"/>
          <p:nvPr userDrawn="1"/>
        </p:nvSpPr>
        <p:spPr>
          <a:xfrm>
            <a:off x="584200" y="2543473"/>
            <a:ext cx="3331489" cy="923330"/>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Complete interactive learning</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exercises, watch videos, and</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apply your new skills.</a:t>
            </a:r>
          </a:p>
        </p:txBody>
      </p:sp>
    </p:spTree>
    <p:extLst>
      <p:ext uri="{BB962C8B-B14F-4D97-AF65-F5344CB8AC3E}">
        <p14:creationId xmlns:p14="http://schemas.microsoft.com/office/powerpoint/2010/main" val="3623078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bg>
      <p:bgRef idx="1001">
        <a:schemeClr val="bg1"/>
      </p:bgRef>
    </p:bg>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59A36D81-1F1D-4619-9280-7FCD1FD857D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8BD4FA4B-9954-4449-BBF7-7F953C70D1C0}"/>
              </a:ext>
            </a:extLst>
          </p:cNvPr>
          <p:cNvSpPr txBox="1"/>
          <p:nvPr userDrawn="1"/>
        </p:nvSpPr>
        <p:spPr>
          <a:xfrm>
            <a:off x="584200" y="1343771"/>
            <a:ext cx="217617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On Microsoft Learn</a:t>
            </a:r>
          </a:p>
        </p:txBody>
      </p:sp>
      <p:sp>
        <p:nvSpPr>
          <p:cNvPr id="6" name="TextBox 5">
            <a:extLst>
              <a:ext uri="{FF2B5EF4-FFF2-40B4-BE49-F238E27FC236}">
                <a16:creationId xmlns:a16="http://schemas.microsoft.com/office/drawing/2014/main" id="{EA937DE2-466B-46CA-A4A2-781F75E07890}"/>
              </a:ext>
            </a:extLst>
          </p:cNvPr>
          <p:cNvSpPr txBox="1"/>
          <p:nvPr userDrawn="1"/>
        </p:nvSpPr>
        <p:spPr>
          <a:xfrm>
            <a:off x="536494" y="1585527"/>
            <a:ext cx="3531159" cy="723275"/>
          </a:xfrm>
          <a:prstGeom prst="rect">
            <a:avLst/>
          </a:prstGeom>
          <a:noFill/>
        </p:spPr>
        <p:txBody>
          <a:bodyPr wrap="none" lIns="0" tIns="0" rIns="0" b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700" b="0" i="0" u="none" strike="noStrike" kern="1200" cap="none" spc="-50" normalizeH="0" baseline="0" noProof="0">
                <a:ln w="3175">
                  <a:noFill/>
                </a:ln>
                <a:solidFill>
                  <a:srgbClr val="000000"/>
                </a:solidFill>
                <a:effectLst/>
                <a:uLnTx/>
                <a:uFillTx/>
                <a:latin typeface="Segoe UI Semibold"/>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7980271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428211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a:ea typeface="+mn-ea"/>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483643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83410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249743" y="2742369"/>
            <a:ext cx="2846838" cy="1673355"/>
          </a:xfrm>
          <a:prstGeom prst="rect">
            <a:avLst/>
          </a:prstGeom>
        </p:spPr>
      </p:pic>
    </p:spTree>
    <p:extLst>
      <p:ext uri="{BB962C8B-B14F-4D97-AF65-F5344CB8AC3E}">
        <p14:creationId xmlns:p14="http://schemas.microsoft.com/office/powerpoint/2010/main" val="142943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87663916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itle Slide ">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30279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97518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39234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48497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23742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54998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27520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710604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A3C145C-1EDD-4372-9ED0-4C4368733B00}"/>
              </a:ext>
            </a:extLst>
          </p:cNvPr>
          <p:cNvSpPr>
            <a:spLocks noGrp="1"/>
          </p:cNvSpPr>
          <p:nvPr>
            <p:ph type="pic" sz="quarter" idx="14"/>
          </p:nvPr>
        </p:nvSpPr>
        <p:spPr>
          <a:xfrm>
            <a:off x="0" y="0"/>
            <a:ext cx="12192000" cy="6858000"/>
          </a:xfrm>
        </p:spPr>
        <p:txBody>
          <a:bodyPr/>
          <a:lstStyle/>
          <a:p>
            <a:endParaRPr lang="en-US"/>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1144385"/>
            <a:ext cx="3219239" cy="2047894"/>
          </a:xfrm>
        </p:spPr>
        <p:txBody>
          <a:bodyPr anchor="b"/>
          <a:lstStyle>
            <a:lvl1pPr>
              <a:defRPr>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CA8FCB18-0D22-FD41-B8E4-DEE1BA7FD82F}"/>
              </a:ext>
            </a:extLst>
          </p:cNvPr>
          <p:cNvSpPr>
            <a:spLocks noGrp="1"/>
          </p:cNvSpPr>
          <p:nvPr>
            <p:ph type="body" sz="quarter" idx="10"/>
          </p:nvPr>
        </p:nvSpPr>
        <p:spPr>
          <a:xfrm>
            <a:off x="588964" y="3350978"/>
            <a:ext cx="3767136" cy="455087"/>
          </a:xfrm>
        </p:spPr>
        <p:txBody>
          <a:bodyPr/>
          <a:lstStyle>
            <a:lvl1pPr marL="0" indent="0">
              <a:buNone/>
              <a:defRPr sz="1600">
                <a:solidFill>
                  <a:srgbClr val="50E7FF"/>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009FAD64-03C4-488B-83AB-502ADB9015A9}"/>
              </a:ext>
            </a:extLst>
          </p:cNvPr>
          <p:cNvSpPr>
            <a:spLocks noGrp="1"/>
          </p:cNvSpPr>
          <p:nvPr>
            <p:ph type="body" sz="quarter" idx="11"/>
          </p:nvPr>
        </p:nvSpPr>
        <p:spPr>
          <a:xfrm>
            <a:off x="8777288" y="2512072"/>
            <a:ext cx="2762567" cy="3756966"/>
          </a:xfrm>
        </p:spPr>
        <p:txBody>
          <a:bodyPr anchor="b"/>
          <a:lstStyle>
            <a:lvl1pPr marL="0" indent="0" algn="l">
              <a:lnSpc>
                <a:spcPct val="150000"/>
              </a:lnSpc>
              <a:spcBef>
                <a:spcPts val="600"/>
              </a:spcBef>
              <a:spcAft>
                <a:spcPts val="600"/>
              </a:spcAft>
              <a:buNone/>
              <a:defRPr sz="1600">
                <a:solidFill>
                  <a:schemeClr val="tx1"/>
                </a:solidFill>
              </a:defRPr>
            </a:lvl1pPr>
            <a:lvl2pPr marL="0" indent="0" algn="l">
              <a:lnSpc>
                <a:spcPct val="150000"/>
              </a:lnSpc>
              <a:spcBef>
                <a:spcPts val="600"/>
              </a:spcBef>
              <a:spcAft>
                <a:spcPts val="600"/>
              </a:spcAft>
              <a:buNone/>
              <a:defRPr sz="1400">
                <a:solidFill>
                  <a:schemeClr val="tx1"/>
                </a:solidFill>
              </a:defRPr>
            </a:lvl2pPr>
            <a:lvl3pPr marL="0" indent="0" algn="l">
              <a:lnSpc>
                <a:spcPct val="150000"/>
              </a:lnSpc>
              <a:spcBef>
                <a:spcPts val="600"/>
              </a:spcBef>
              <a:spcAft>
                <a:spcPts val="600"/>
              </a:spcAft>
              <a:buNone/>
              <a:defRPr sz="1200">
                <a:solidFill>
                  <a:schemeClr val="tx1"/>
                </a:solidFill>
              </a:defRPr>
            </a:lvl3pPr>
            <a:lvl4pPr marL="0" indent="0" algn="l">
              <a:lnSpc>
                <a:spcPct val="150000"/>
              </a:lnSpc>
              <a:spcBef>
                <a:spcPts val="600"/>
              </a:spcBef>
              <a:spcAft>
                <a:spcPts val="600"/>
              </a:spcAft>
              <a:buNone/>
              <a:defRPr sz="1000">
                <a:solidFill>
                  <a:schemeClr val="tx1"/>
                </a:solidFill>
              </a:defRPr>
            </a:lvl4pPr>
            <a:lvl5pPr marL="0" indent="0" algn="l">
              <a:lnSpc>
                <a:spcPct val="150000"/>
              </a:lnSpc>
              <a:spcBef>
                <a:spcPts val="600"/>
              </a:spcBef>
              <a:spcAft>
                <a:spcPts val="600"/>
              </a:spcAft>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877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A8FCB18-0D22-FD41-B8E4-DEE1BA7FD82F}"/>
              </a:ext>
            </a:extLst>
          </p:cNvPr>
          <p:cNvSpPr>
            <a:spLocks noGrp="1"/>
          </p:cNvSpPr>
          <p:nvPr>
            <p:ph type="body" sz="quarter" idx="10"/>
          </p:nvPr>
        </p:nvSpPr>
        <p:spPr>
          <a:xfrm>
            <a:off x="6851451" y="2168332"/>
            <a:ext cx="4482499" cy="369332"/>
          </a:xfrm>
        </p:spPr>
        <p:txBody>
          <a:bodyPr/>
          <a:lstStyle>
            <a:lvl1pPr marL="0" indent="0">
              <a:spcBef>
                <a:spcPts val="0"/>
              </a:spcBef>
              <a:spcAft>
                <a:spcPts val="2400"/>
              </a:spcAft>
              <a:buNone/>
              <a:defRPr sz="24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2296731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6060931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A3C145C-1EDD-4372-9ED0-4C4368733B00}"/>
              </a:ext>
            </a:extLst>
          </p:cNvPr>
          <p:cNvSpPr>
            <a:spLocks noGrp="1"/>
          </p:cNvSpPr>
          <p:nvPr>
            <p:ph type="pic" sz="quarter" idx="14"/>
          </p:nvPr>
        </p:nvSpPr>
        <p:spPr>
          <a:xfrm>
            <a:off x="0" y="0"/>
            <a:ext cx="12192000" cy="6858000"/>
          </a:xfrm>
        </p:spPr>
        <p:txBody>
          <a:bodyPr/>
          <a:lstStyle/>
          <a:p>
            <a:endParaRPr lang="en-US"/>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1144385"/>
            <a:ext cx="3871311" cy="2047894"/>
          </a:xfrm>
        </p:spPr>
        <p:txBody>
          <a:bodyPr anchor="b"/>
          <a:lstStyle>
            <a:lvl1pPr>
              <a:defRPr>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CA8FCB18-0D22-FD41-B8E4-DEE1BA7FD82F}"/>
              </a:ext>
            </a:extLst>
          </p:cNvPr>
          <p:cNvSpPr>
            <a:spLocks noGrp="1"/>
          </p:cNvSpPr>
          <p:nvPr>
            <p:ph type="body" sz="quarter" idx="10"/>
          </p:nvPr>
        </p:nvSpPr>
        <p:spPr>
          <a:xfrm>
            <a:off x="588964" y="3350978"/>
            <a:ext cx="3767136" cy="455087"/>
          </a:xfrm>
        </p:spPr>
        <p:txBody>
          <a:bodyPr/>
          <a:lstStyle>
            <a:lvl1pPr marL="0" indent="0">
              <a:buNone/>
              <a:defRPr sz="1600">
                <a:solidFill>
                  <a:srgbClr val="50E7FF"/>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009FAD64-03C4-488B-83AB-502ADB9015A9}"/>
              </a:ext>
            </a:extLst>
          </p:cNvPr>
          <p:cNvSpPr>
            <a:spLocks noGrp="1"/>
          </p:cNvSpPr>
          <p:nvPr>
            <p:ph type="body" sz="quarter" idx="11"/>
          </p:nvPr>
        </p:nvSpPr>
        <p:spPr>
          <a:xfrm>
            <a:off x="8777288" y="3578521"/>
            <a:ext cx="2762567" cy="2633606"/>
          </a:xfrm>
        </p:spPr>
        <p:txBody>
          <a:bodyPr anchor="b"/>
          <a:lstStyle>
            <a:lvl1pPr marL="0" indent="0" algn="l">
              <a:lnSpc>
                <a:spcPct val="150000"/>
              </a:lnSpc>
              <a:spcBef>
                <a:spcPts val="1200"/>
              </a:spcBef>
              <a:spcAft>
                <a:spcPts val="1200"/>
              </a:spcAft>
              <a:buNone/>
              <a:defRPr sz="1600">
                <a:solidFill>
                  <a:schemeClr val="tx1"/>
                </a:solidFill>
              </a:defRPr>
            </a:lvl1pPr>
            <a:lvl2pPr marL="0" indent="0" algn="l">
              <a:lnSpc>
                <a:spcPct val="150000"/>
              </a:lnSpc>
              <a:spcBef>
                <a:spcPts val="1200"/>
              </a:spcBef>
              <a:spcAft>
                <a:spcPts val="1200"/>
              </a:spcAft>
              <a:buNone/>
              <a:defRPr sz="1400">
                <a:solidFill>
                  <a:schemeClr val="tx1"/>
                </a:solidFill>
              </a:defRPr>
            </a:lvl2pPr>
            <a:lvl3pPr marL="0" indent="0" algn="l">
              <a:lnSpc>
                <a:spcPct val="150000"/>
              </a:lnSpc>
              <a:spcBef>
                <a:spcPts val="1200"/>
              </a:spcBef>
              <a:spcAft>
                <a:spcPts val="1200"/>
              </a:spcAft>
              <a:buNone/>
              <a:defRPr sz="1200">
                <a:solidFill>
                  <a:schemeClr val="tx1"/>
                </a:solidFill>
              </a:defRPr>
            </a:lvl3pPr>
            <a:lvl4pPr marL="0" indent="0" algn="l">
              <a:lnSpc>
                <a:spcPct val="150000"/>
              </a:lnSpc>
              <a:spcBef>
                <a:spcPts val="1200"/>
              </a:spcBef>
              <a:spcAft>
                <a:spcPts val="1200"/>
              </a:spcAft>
              <a:buNone/>
              <a:defRPr sz="1000">
                <a:solidFill>
                  <a:schemeClr val="tx1"/>
                </a:solidFill>
              </a:defRPr>
            </a:lvl4pPr>
            <a:lvl5pPr marL="0" indent="0" algn="l">
              <a:lnSpc>
                <a:spcPct val="150000"/>
              </a:lnSpc>
              <a:spcBef>
                <a:spcPts val="1200"/>
              </a:spcBef>
              <a:spcAft>
                <a:spcPts val="1200"/>
              </a:spcAft>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5450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A3C145C-1EDD-4372-9ED0-4C4368733B00}"/>
              </a:ext>
            </a:extLst>
          </p:cNvPr>
          <p:cNvSpPr>
            <a:spLocks noGrp="1"/>
          </p:cNvSpPr>
          <p:nvPr>
            <p:ph type="pic" sz="quarter" idx="14"/>
          </p:nvPr>
        </p:nvSpPr>
        <p:spPr>
          <a:xfrm>
            <a:off x="0" y="0"/>
            <a:ext cx="12192000" cy="6858000"/>
          </a:xfrm>
        </p:spPr>
        <p:txBody>
          <a:bodyPr/>
          <a:lstStyle/>
          <a:p>
            <a:endParaRPr lang="en-US"/>
          </a:p>
        </p:txBody>
      </p:sp>
      <p:sp>
        <p:nvSpPr>
          <p:cNvPr id="4" name="Text Placeholder 3">
            <a:extLst>
              <a:ext uri="{FF2B5EF4-FFF2-40B4-BE49-F238E27FC236}">
                <a16:creationId xmlns:a16="http://schemas.microsoft.com/office/drawing/2014/main" id="{009FAD64-03C4-488B-83AB-502ADB9015A9}"/>
              </a:ext>
            </a:extLst>
          </p:cNvPr>
          <p:cNvSpPr>
            <a:spLocks noGrp="1"/>
          </p:cNvSpPr>
          <p:nvPr>
            <p:ph type="body" sz="quarter" idx="11"/>
          </p:nvPr>
        </p:nvSpPr>
        <p:spPr>
          <a:xfrm>
            <a:off x="8128000" y="4083824"/>
            <a:ext cx="3411855" cy="2185214"/>
          </a:xfrm>
        </p:spPr>
        <p:txBody>
          <a:bodyPr anchor="b"/>
          <a:lstStyle>
            <a:lvl1pPr marL="0" indent="0" algn="l">
              <a:lnSpc>
                <a:spcPct val="100000"/>
              </a:lnSpc>
              <a:spcBef>
                <a:spcPts val="600"/>
              </a:spcBef>
              <a:spcAft>
                <a:spcPts val="1200"/>
              </a:spcAft>
              <a:buNone/>
              <a:defRPr sz="2000">
                <a:solidFill>
                  <a:schemeClr val="tx1"/>
                </a:solidFill>
              </a:defRPr>
            </a:lvl1pPr>
            <a:lvl2pPr marL="0" indent="0" algn="l">
              <a:lnSpc>
                <a:spcPct val="100000"/>
              </a:lnSpc>
              <a:spcBef>
                <a:spcPts val="600"/>
              </a:spcBef>
              <a:spcAft>
                <a:spcPts val="1200"/>
              </a:spcAft>
              <a:buNone/>
              <a:defRPr sz="2000">
                <a:solidFill>
                  <a:schemeClr val="tx1"/>
                </a:solidFill>
              </a:defRPr>
            </a:lvl2pPr>
            <a:lvl3pPr marL="0" indent="0" algn="l">
              <a:lnSpc>
                <a:spcPct val="100000"/>
              </a:lnSpc>
              <a:spcBef>
                <a:spcPts val="600"/>
              </a:spcBef>
              <a:spcAft>
                <a:spcPts val="1200"/>
              </a:spcAft>
              <a:buNone/>
              <a:defRPr sz="1800">
                <a:solidFill>
                  <a:schemeClr val="tx1"/>
                </a:solidFill>
              </a:defRPr>
            </a:lvl3pPr>
            <a:lvl4pPr marL="0" indent="0" algn="l">
              <a:lnSpc>
                <a:spcPct val="100000"/>
              </a:lnSpc>
              <a:spcBef>
                <a:spcPts val="600"/>
              </a:spcBef>
              <a:spcAft>
                <a:spcPts val="1200"/>
              </a:spcAft>
              <a:buNone/>
              <a:defRPr sz="1200">
                <a:solidFill>
                  <a:schemeClr val="tx1"/>
                </a:solidFill>
              </a:defRPr>
            </a:lvl4pPr>
            <a:lvl5pPr marL="0" indent="0" algn="l">
              <a:lnSpc>
                <a:spcPct val="100000"/>
              </a:lnSpc>
              <a:spcBef>
                <a:spcPts val="600"/>
              </a:spcBef>
              <a:spcAft>
                <a:spcPts val="1200"/>
              </a:spcAft>
              <a:buNone/>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2">
            <a:extLst>
              <a:ext uri="{FF2B5EF4-FFF2-40B4-BE49-F238E27FC236}">
                <a16:creationId xmlns:a16="http://schemas.microsoft.com/office/drawing/2014/main" id="{3DF30C65-28D4-4CB1-8ABF-A5C400E05E10}"/>
              </a:ext>
            </a:extLst>
          </p:cNvPr>
          <p:cNvSpPr>
            <a:spLocks noGrp="1"/>
          </p:cNvSpPr>
          <p:nvPr>
            <p:ph type="title"/>
          </p:nvPr>
        </p:nvSpPr>
        <p:spPr>
          <a:xfrm>
            <a:off x="588263" y="1698383"/>
            <a:ext cx="4366796" cy="553998"/>
          </a:xfrm>
        </p:spPr>
        <p:txBody>
          <a:bodyPr anchor="b"/>
          <a:lstStyle>
            <a:lvl1pPr>
              <a:defRPr>
                <a:solidFill>
                  <a:schemeClr val="tx1"/>
                </a:solidFill>
              </a:defRPr>
            </a:lvl1pPr>
          </a:lstStyle>
          <a:p>
            <a:r>
              <a:rPr lang="en-US"/>
              <a:t>Click to edit Master</a:t>
            </a:r>
          </a:p>
        </p:txBody>
      </p:sp>
    </p:spTree>
    <p:extLst>
      <p:ext uri="{BB962C8B-B14F-4D97-AF65-F5344CB8AC3E}">
        <p14:creationId xmlns:p14="http://schemas.microsoft.com/office/powerpoint/2010/main" val="39188671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B0E555D-605C-4D3F-9B9A-F34D754920F5}"/>
              </a:ext>
            </a:extLst>
          </p:cNvPr>
          <p:cNvSpPr>
            <a:spLocks noGrp="1"/>
          </p:cNvSpPr>
          <p:nvPr>
            <p:ph type="pic" sz="quarter" idx="10"/>
          </p:nvPr>
        </p:nvSpPr>
        <p:spPr>
          <a:xfrm>
            <a:off x="0" y="0"/>
            <a:ext cx="12192000" cy="6858000"/>
          </a:xfrm>
        </p:spPr>
        <p:txBody>
          <a:bodyPr/>
          <a:lstStyle/>
          <a:p>
            <a:endParaRPr lang="en-US"/>
          </a:p>
        </p:txBody>
      </p:sp>
      <p:sp>
        <p:nvSpPr>
          <p:cNvPr id="4" name="Title 2">
            <a:extLst>
              <a:ext uri="{FF2B5EF4-FFF2-40B4-BE49-F238E27FC236}">
                <a16:creationId xmlns:a16="http://schemas.microsoft.com/office/drawing/2014/main" id="{577EAF38-DD3A-4941-A5E5-0CDB825DF730}"/>
              </a:ext>
            </a:extLst>
          </p:cNvPr>
          <p:cNvSpPr>
            <a:spLocks noGrp="1"/>
          </p:cNvSpPr>
          <p:nvPr>
            <p:ph type="title"/>
          </p:nvPr>
        </p:nvSpPr>
        <p:spPr>
          <a:xfrm>
            <a:off x="588263" y="1698383"/>
            <a:ext cx="5272210" cy="553998"/>
          </a:xfrm>
        </p:spPr>
        <p:txBody>
          <a:bodyPr anchor="b"/>
          <a:lstStyle>
            <a:lvl1pPr>
              <a:defRPr>
                <a:solidFill>
                  <a:schemeClr val="tx1"/>
                </a:solidFill>
              </a:defRPr>
            </a:lvl1pPr>
          </a:lstStyle>
          <a:p>
            <a:r>
              <a:rPr lang="en-US"/>
              <a:t>Click to edit Master title</a:t>
            </a:r>
          </a:p>
        </p:txBody>
      </p:sp>
    </p:spTree>
    <p:extLst>
      <p:ext uri="{BB962C8B-B14F-4D97-AF65-F5344CB8AC3E}">
        <p14:creationId xmlns:p14="http://schemas.microsoft.com/office/powerpoint/2010/main" val="32158767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B0E555D-605C-4D3F-9B9A-F34D754920F5}"/>
              </a:ext>
            </a:extLst>
          </p:cNvPr>
          <p:cNvSpPr>
            <a:spLocks noGrp="1"/>
          </p:cNvSpPr>
          <p:nvPr>
            <p:ph type="pic" sz="quarter" idx="10"/>
          </p:nvPr>
        </p:nvSpPr>
        <p:spPr>
          <a:xfrm>
            <a:off x="0" y="0"/>
            <a:ext cx="12192000" cy="3429000"/>
          </a:xfrm>
        </p:spPr>
        <p:txBody>
          <a:bodyPr/>
          <a:lstStyle/>
          <a:p>
            <a:endParaRPr lang="en-US"/>
          </a:p>
        </p:txBody>
      </p:sp>
      <p:sp>
        <p:nvSpPr>
          <p:cNvPr id="4" name="Title 2">
            <a:extLst>
              <a:ext uri="{FF2B5EF4-FFF2-40B4-BE49-F238E27FC236}">
                <a16:creationId xmlns:a16="http://schemas.microsoft.com/office/drawing/2014/main" id="{577EAF38-DD3A-4941-A5E5-0CDB825DF730}"/>
              </a:ext>
            </a:extLst>
          </p:cNvPr>
          <p:cNvSpPr>
            <a:spLocks noGrp="1"/>
          </p:cNvSpPr>
          <p:nvPr>
            <p:ph type="title"/>
          </p:nvPr>
        </p:nvSpPr>
        <p:spPr>
          <a:xfrm>
            <a:off x="588262" y="3595763"/>
            <a:ext cx="11493247" cy="553998"/>
          </a:xfrm>
        </p:spPr>
        <p:txBody>
          <a:bodyPr anchor="b"/>
          <a:lstStyle>
            <a:lvl1pPr>
              <a:defRPr>
                <a:solidFill>
                  <a:schemeClr val="tx1"/>
                </a:solidFill>
              </a:defRPr>
            </a:lvl1pPr>
          </a:lstStyle>
          <a:p>
            <a:r>
              <a:rPr lang="en-US"/>
              <a:t>Click to edit Master title</a:t>
            </a:r>
          </a:p>
        </p:txBody>
      </p:sp>
    </p:spTree>
    <p:extLst>
      <p:ext uri="{BB962C8B-B14F-4D97-AF65-F5344CB8AC3E}">
        <p14:creationId xmlns:p14="http://schemas.microsoft.com/office/powerpoint/2010/main" val="33768052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2446110"/>
            <a:ext cx="4167188" cy="4118203"/>
          </a:xfrm>
          <a:noFill/>
        </p:spPr>
        <p:txBody>
          <a:bodyPr lIns="0" tIns="91440" rIns="91440" bIns="0">
            <a:noAutofit/>
          </a:bodyPr>
          <a:lstStyle>
            <a:lvl1pPr marL="457200" indent="-457200">
              <a:spcBef>
                <a:spcPts val="1200"/>
              </a:spcBef>
              <a:buFont typeface="+mj-lt"/>
              <a:buAutoNum type="arabicPeriod"/>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8" name="Title 2">
            <a:extLst>
              <a:ext uri="{FF2B5EF4-FFF2-40B4-BE49-F238E27FC236}">
                <a16:creationId xmlns:a16="http://schemas.microsoft.com/office/drawing/2014/main" id="{828A56FB-8581-4893-AC98-D48956CABAB5}"/>
              </a:ext>
            </a:extLst>
          </p:cNvPr>
          <p:cNvSpPr>
            <a:spLocks noGrp="1"/>
          </p:cNvSpPr>
          <p:nvPr>
            <p:ph type="title"/>
          </p:nvPr>
        </p:nvSpPr>
        <p:spPr>
          <a:xfrm>
            <a:off x="588263" y="1698383"/>
            <a:ext cx="4163126" cy="553998"/>
          </a:xfrm>
        </p:spPr>
        <p:txBody>
          <a:bodyPr anchor="b"/>
          <a:lstStyle>
            <a:lvl1pPr>
              <a:defRPr>
                <a:solidFill>
                  <a:schemeClr val="tx1"/>
                </a:solidFill>
              </a:defRPr>
            </a:lvl1pPr>
          </a:lstStyle>
          <a:p>
            <a:r>
              <a:rPr lang="en-US"/>
              <a:t>Click to edit Master</a:t>
            </a:r>
          </a:p>
        </p:txBody>
      </p:sp>
    </p:spTree>
    <p:extLst>
      <p:ext uri="{BB962C8B-B14F-4D97-AF65-F5344CB8AC3E}">
        <p14:creationId xmlns:p14="http://schemas.microsoft.com/office/powerpoint/2010/main" val="24128596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55047511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1_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6FB07C5A-2E42-4C52-8CCA-FE410962E556}"/>
              </a:ext>
            </a:extLst>
          </p:cNvPr>
          <p:cNvSpPr>
            <a:spLocks noGrp="1"/>
          </p:cNvSpPr>
          <p:nvPr>
            <p:ph type="body" sz="quarter" idx="10"/>
          </p:nvPr>
        </p:nvSpPr>
        <p:spPr>
          <a:xfrm>
            <a:off x="588263" y="4281777"/>
            <a:ext cx="2628900" cy="2474524"/>
          </a:xfrm>
        </p:spPr>
        <p:txBody>
          <a:bodyPr/>
          <a:lstStyle>
            <a:lvl1pPr marL="0" indent="0" algn="ctr">
              <a:buNone/>
              <a:defRPr/>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2">
            <a:extLst>
              <a:ext uri="{FF2B5EF4-FFF2-40B4-BE49-F238E27FC236}">
                <a16:creationId xmlns:a16="http://schemas.microsoft.com/office/drawing/2014/main" id="{8C53146E-1A24-46B3-8BF0-D829E02B799D}"/>
              </a:ext>
            </a:extLst>
          </p:cNvPr>
          <p:cNvSpPr>
            <a:spLocks noGrp="1"/>
          </p:cNvSpPr>
          <p:nvPr>
            <p:ph type="body" sz="quarter" idx="11"/>
          </p:nvPr>
        </p:nvSpPr>
        <p:spPr>
          <a:xfrm>
            <a:off x="3428445" y="4281777"/>
            <a:ext cx="2628900" cy="2474524"/>
          </a:xfrm>
        </p:spPr>
        <p:txBody>
          <a:bodyPr/>
          <a:lstStyle>
            <a:lvl1pPr marL="0" indent="0" algn="ctr">
              <a:buNone/>
              <a:defRPr/>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a:extLst>
              <a:ext uri="{FF2B5EF4-FFF2-40B4-BE49-F238E27FC236}">
                <a16:creationId xmlns:a16="http://schemas.microsoft.com/office/drawing/2014/main" id="{2F86044A-11EE-46BD-A4E0-AC6AA41D3AEC}"/>
              </a:ext>
            </a:extLst>
          </p:cNvPr>
          <p:cNvSpPr>
            <a:spLocks noGrp="1"/>
          </p:cNvSpPr>
          <p:nvPr>
            <p:ph type="body" sz="quarter" idx="12"/>
          </p:nvPr>
        </p:nvSpPr>
        <p:spPr>
          <a:xfrm>
            <a:off x="6268627" y="4281777"/>
            <a:ext cx="2628900" cy="2474524"/>
          </a:xfrm>
        </p:spPr>
        <p:txBody>
          <a:bodyPr/>
          <a:lstStyle>
            <a:lvl1pPr marL="0" indent="0" algn="ctr">
              <a:buNone/>
              <a:defRPr/>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
            <a:extLst>
              <a:ext uri="{FF2B5EF4-FFF2-40B4-BE49-F238E27FC236}">
                <a16:creationId xmlns:a16="http://schemas.microsoft.com/office/drawing/2014/main" id="{DFDD2C9E-075D-474A-B1B7-F967B6D051DC}"/>
              </a:ext>
            </a:extLst>
          </p:cNvPr>
          <p:cNvSpPr>
            <a:spLocks noGrp="1"/>
          </p:cNvSpPr>
          <p:nvPr>
            <p:ph type="body" sz="quarter" idx="13"/>
          </p:nvPr>
        </p:nvSpPr>
        <p:spPr>
          <a:xfrm>
            <a:off x="9108809" y="4281777"/>
            <a:ext cx="2628900" cy="2474524"/>
          </a:xfrm>
        </p:spPr>
        <p:txBody>
          <a:bodyPr/>
          <a:lstStyle>
            <a:lvl1pPr marL="0" indent="0" algn="ctr">
              <a:buNone/>
              <a:defRPr/>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30329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6_CENT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0835BBD-8C75-480E-8C88-72E936D6B5A7}"/>
              </a:ext>
            </a:extLst>
          </p:cNvPr>
          <p:cNvSpPr>
            <a:spLocks noGrp="1"/>
          </p:cNvSpPr>
          <p:nvPr>
            <p:ph type="pic" sz="quarter" idx="10"/>
          </p:nvPr>
        </p:nvSpPr>
        <p:spPr>
          <a:xfrm>
            <a:off x="15268" y="10886"/>
            <a:ext cx="4023360" cy="3423543"/>
          </a:xfrm>
        </p:spPr>
        <p:txBody>
          <a:bodyPr/>
          <a:lstStyle/>
          <a:p>
            <a:endParaRPr lang="en-US"/>
          </a:p>
        </p:txBody>
      </p:sp>
      <p:sp>
        <p:nvSpPr>
          <p:cNvPr id="10" name="Text Placeholder 9">
            <a:extLst>
              <a:ext uri="{FF2B5EF4-FFF2-40B4-BE49-F238E27FC236}">
                <a16:creationId xmlns:a16="http://schemas.microsoft.com/office/drawing/2014/main" id="{39ED8687-6112-4330-906B-13B4FF982DAD}"/>
              </a:ext>
            </a:extLst>
          </p:cNvPr>
          <p:cNvSpPr>
            <a:spLocks noGrp="1"/>
          </p:cNvSpPr>
          <p:nvPr>
            <p:ph type="body" sz="quarter" idx="11"/>
          </p:nvPr>
        </p:nvSpPr>
        <p:spPr>
          <a:xfrm>
            <a:off x="440206" y="3500202"/>
            <a:ext cx="3337315" cy="2980607"/>
          </a:xfrm>
          <a:solidFill>
            <a:schemeClr val="bg1">
              <a:alpha val="80000"/>
            </a:schemeClr>
          </a:solidFill>
        </p:spPr>
        <p:txBody>
          <a:bodyPr lIns="274320" tIns="274320" rIns="274320" bIns="274320" anchor="t">
            <a:noAutofit/>
          </a:bodyPr>
          <a:lstStyle>
            <a:lvl1pPr marL="0" indent="0">
              <a:spcBef>
                <a:spcPts val="0"/>
              </a:spcBef>
              <a:spcAft>
                <a:spcPts val="1200"/>
              </a:spcAft>
              <a:buNone/>
              <a:defRPr sz="1800"/>
            </a:lvl1pPr>
            <a:lvl2pPr marL="0" indent="0">
              <a:spcBef>
                <a:spcPts val="0"/>
              </a:spcBef>
              <a:spcAft>
                <a:spcPts val="1200"/>
              </a:spcAft>
              <a:buNone/>
              <a:defRPr sz="1400"/>
            </a:lvl2pPr>
            <a:lvl3pPr marL="0" indent="0" algn="r">
              <a:spcBef>
                <a:spcPts val="0"/>
              </a:spcBef>
              <a:buNone/>
              <a:defRPr sz="1200" b="1" kern="0" cap="all" spc="140" baseline="0">
                <a:solidFill>
                  <a:schemeClr val="accent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
        <p:nvSpPr>
          <p:cNvPr id="4" name="Picture Placeholder 7">
            <a:extLst>
              <a:ext uri="{FF2B5EF4-FFF2-40B4-BE49-F238E27FC236}">
                <a16:creationId xmlns:a16="http://schemas.microsoft.com/office/drawing/2014/main" id="{FF2E4CF9-471D-4A80-8BBB-785EC4B2DC2E}"/>
              </a:ext>
            </a:extLst>
          </p:cNvPr>
          <p:cNvSpPr>
            <a:spLocks noGrp="1"/>
          </p:cNvSpPr>
          <p:nvPr>
            <p:ph type="pic" sz="quarter" idx="12"/>
          </p:nvPr>
        </p:nvSpPr>
        <p:spPr>
          <a:xfrm>
            <a:off x="4086556" y="0"/>
            <a:ext cx="4023360" cy="3429000"/>
          </a:xfrm>
        </p:spPr>
        <p:txBody>
          <a:bodyPr/>
          <a:lstStyle/>
          <a:p>
            <a:endParaRPr lang="en-US"/>
          </a:p>
        </p:txBody>
      </p:sp>
      <p:sp>
        <p:nvSpPr>
          <p:cNvPr id="5" name="Text Placeholder 9">
            <a:extLst>
              <a:ext uri="{FF2B5EF4-FFF2-40B4-BE49-F238E27FC236}">
                <a16:creationId xmlns:a16="http://schemas.microsoft.com/office/drawing/2014/main" id="{1D2367ED-4D3A-476B-9A24-FF0D4AF418BD}"/>
              </a:ext>
            </a:extLst>
          </p:cNvPr>
          <p:cNvSpPr>
            <a:spLocks noGrp="1"/>
          </p:cNvSpPr>
          <p:nvPr>
            <p:ph type="body" sz="quarter" idx="13"/>
          </p:nvPr>
        </p:nvSpPr>
        <p:spPr>
          <a:xfrm>
            <a:off x="4371598" y="3500202"/>
            <a:ext cx="3516956" cy="2980607"/>
          </a:xfrm>
          <a:solidFill>
            <a:schemeClr val="bg1">
              <a:alpha val="80000"/>
            </a:schemeClr>
          </a:solidFill>
        </p:spPr>
        <p:txBody>
          <a:bodyPr lIns="274320" tIns="274320" rIns="274320" bIns="274320" anchor="t">
            <a:noAutofit/>
          </a:bodyPr>
          <a:lstStyle>
            <a:lvl1pPr marL="0" indent="0">
              <a:spcBef>
                <a:spcPts val="0"/>
              </a:spcBef>
              <a:spcAft>
                <a:spcPts val="1200"/>
              </a:spcAft>
              <a:buNone/>
              <a:defRPr sz="1800"/>
            </a:lvl1pPr>
            <a:lvl2pPr marL="0" indent="0">
              <a:spcBef>
                <a:spcPts val="0"/>
              </a:spcBef>
              <a:spcAft>
                <a:spcPts val="1200"/>
              </a:spcAft>
              <a:buNone/>
              <a:defRPr sz="1400"/>
            </a:lvl2pPr>
            <a:lvl3pPr marL="0" indent="0" algn="r">
              <a:spcBef>
                <a:spcPts val="0"/>
              </a:spcBef>
              <a:buNone/>
              <a:defRPr sz="1200" b="1" kern="0" cap="all" spc="140" baseline="0">
                <a:solidFill>
                  <a:schemeClr val="accent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
        <p:nvSpPr>
          <p:cNvPr id="6" name="Picture Placeholder 7">
            <a:extLst>
              <a:ext uri="{FF2B5EF4-FFF2-40B4-BE49-F238E27FC236}">
                <a16:creationId xmlns:a16="http://schemas.microsoft.com/office/drawing/2014/main" id="{DF28BA66-4B5D-431B-9E9D-2559C40CA0C6}"/>
              </a:ext>
            </a:extLst>
          </p:cNvPr>
          <p:cNvSpPr>
            <a:spLocks noGrp="1"/>
          </p:cNvSpPr>
          <p:nvPr>
            <p:ph type="pic" sz="quarter" idx="14"/>
          </p:nvPr>
        </p:nvSpPr>
        <p:spPr>
          <a:xfrm>
            <a:off x="8157845" y="0"/>
            <a:ext cx="4023360" cy="3429000"/>
          </a:xfrm>
        </p:spPr>
        <p:txBody>
          <a:bodyPr/>
          <a:lstStyle/>
          <a:p>
            <a:endParaRPr lang="en-US"/>
          </a:p>
        </p:txBody>
      </p:sp>
      <p:sp>
        <p:nvSpPr>
          <p:cNvPr id="7" name="Text Placeholder 9">
            <a:extLst>
              <a:ext uri="{FF2B5EF4-FFF2-40B4-BE49-F238E27FC236}">
                <a16:creationId xmlns:a16="http://schemas.microsoft.com/office/drawing/2014/main" id="{D94FE499-2EF2-4F1F-9F01-C20E274D61D8}"/>
              </a:ext>
            </a:extLst>
          </p:cNvPr>
          <p:cNvSpPr>
            <a:spLocks noGrp="1"/>
          </p:cNvSpPr>
          <p:nvPr>
            <p:ph type="body" sz="quarter" idx="15"/>
          </p:nvPr>
        </p:nvSpPr>
        <p:spPr>
          <a:xfrm>
            <a:off x="8476938" y="3500202"/>
            <a:ext cx="3274856" cy="2980607"/>
          </a:xfrm>
          <a:solidFill>
            <a:schemeClr val="bg1">
              <a:alpha val="80000"/>
            </a:schemeClr>
          </a:solidFill>
        </p:spPr>
        <p:txBody>
          <a:bodyPr lIns="274320" tIns="274320" rIns="274320" bIns="274320" anchor="t">
            <a:noAutofit/>
          </a:bodyPr>
          <a:lstStyle>
            <a:lvl1pPr marL="0" indent="0">
              <a:spcBef>
                <a:spcPts val="0"/>
              </a:spcBef>
              <a:spcAft>
                <a:spcPts val="1200"/>
              </a:spcAft>
              <a:buNone/>
              <a:defRPr sz="2000"/>
            </a:lvl1pPr>
            <a:lvl2pPr marL="0" indent="0">
              <a:spcBef>
                <a:spcPts val="0"/>
              </a:spcBef>
              <a:spcAft>
                <a:spcPts val="1200"/>
              </a:spcAft>
              <a:buNone/>
              <a:defRPr sz="1400"/>
            </a:lvl2pPr>
            <a:lvl3pPr marL="0" indent="0" algn="r">
              <a:spcBef>
                <a:spcPts val="0"/>
              </a:spcBef>
              <a:buNone/>
              <a:defRPr sz="1200" b="1" kern="0" cap="all" spc="140" baseline="0">
                <a:solidFill>
                  <a:schemeClr val="accent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Tree>
    <p:extLst>
      <p:ext uri="{BB962C8B-B14F-4D97-AF65-F5344CB8AC3E}">
        <p14:creationId xmlns:p14="http://schemas.microsoft.com/office/powerpoint/2010/main" val="40891624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605235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324685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507551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76081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30698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4105633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007865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845356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7325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972331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698625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51538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480414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4562092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85930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84104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906522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85219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63552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09856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9344006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81031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828751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5051081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99963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95818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490300" y="5629923"/>
            <a:ext cx="1165434" cy="554430"/>
          </a:xfrm>
          <a:prstGeom prst="rect">
            <a:avLst/>
          </a:prstGeom>
        </p:spPr>
      </p:pic>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4" y="1767391"/>
            <a:ext cx="3305006" cy="1661609"/>
          </a:xfrm>
        </p:spPr>
        <p:txBody>
          <a:bodyPr anchor="b"/>
          <a:lstStyle/>
          <a:p>
            <a:r>
              <a:rPr lang="en-US"/>
              <a:t>Click to edit Master title style</a:t>
            </a:r>
          </a:p>
        </p:txBody>
      </p:sp>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2522"/>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email">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a:stretch/>
        </p:blipFill>
        <p:spPr>
          <a:xfrm>
            <a:off x="10379243" y="82368"/>
            <a:ext cx="1944414" cy="6728530"/>
          </a:xfrm>
          <a:prstGeom prst="rect">
            <a:avLst/>
          </a:prstGeom>
        </p:spPr>
      </p:pic>
    </p:spTree>
    <p:extLst>
      <p:ext uri="{BB962C8B-B14F-4D97-AF65-F5344CB8AC3E}">
        <p14:creationId xmlns:p14="http://schemas.microsoft.com/office/powerpoint/2010/main" val="16623394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17215914-B4A2-430C-B2B9-90BF92879CAB}"/>
              </a:ext>
            </a:extLst>
          </p:cNvPr>
          <p:cNvSpPr/>
          <p:nvPr userDrawn="1"/>
        </p:nvSpPr>
        <p:spPr bwMode="auto">
          <a:xfrm>
            <a:off x="4130351" y="367005"/>
            <a:ext cx="7918580" cy="6071118"/>
          </a:xfrm>
          <a:prstGeom prst="roundRect">
            <a:avLst>
              <a:gd name="adj" fmla="val 3762"/>
            </a:avLst>
          </a:prstGeom>
          <a:solidFill>
            <a:schemeClr val="bg1">
              <a:lumMod val="95000"/>
              <a:lumOff val="5000"/>
            </a:schemeClr>
          </a:solidFill>
          <a:ln>
            <a:noFill/>
            <a:headEnd type="none" w="med" len="med"/>
            <a:tailEnd type="none" w="med" len="med"/>
          </a:ln>
          <a:effectLst>
            <a:outerShdw blurRad="177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10379243" y="82368"/>
            <a:ext cx="1944414" cy="6728530"/>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2522"/>
          <a:stretch/>
        </p:blipFill>
        <p:spPr>
          <a:xfrm>
            <a:off x="3681202" y="82368"/>
            <a:ext cx="6938672" cy="6728530"/>
          </a:xfrm>
          <a:prstGeom prst="rect">
            <a:avLst/>
          </a:prstGeom>
        </p:spPr>
      </p:pic>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4490300" y="5629923"/>
            <a:ext cx="1165434" cy="554430"/>
          </a:xfrm>
          <a:prstGeom prst="rect">
            <a:avLst/>
          </a:prstGeom>
        </p:spPr>
      </p:pic>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4" y="1767391"/>
            <a:ext cx="3305006" cy="1661609"/>
          </a:xfrm>
        </p:spPr>
        <p:txBody>
          <a:bodyPr anchor="b"/>
          <a:lstStyle/>
          <a:p>
            <a:r>
              <a:rPr lang="en-US"/>
              <a:t>Click to edit Master title style</a:t>
            </a:r>
          </a:p>
        </p:txBody>
      </p:sp>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2615792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6385583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811291"/>
            <a:ext cx="9630389" cy="1514261"/>
          </a:xfrm>
          <a:prstGeom prst="rect">
            <a:avLst/>
          </a:prstGeom>
          <a:noFill/>
        </p:spPr>
        <p:txBody>
          <a:bodyPr lIns="0" tIns="0" rIns="0" bIns="182880" anchor="b" anchorCtr="0"/>
          <a:lstStyle>
            <a:lvl1pPr>
              <a:defRPr sz="4800"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4628467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227145355"/>
      </p:ext>
    </p:extLst>
  </p:cSld>
  <p:clrMapOvr>
    <a:masterClrMapping/>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accent5"/>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chemeClr val="tx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40812419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1379593959"/>
      </p:ext>
    </p:extLst>
  </p:cSld>
  <p:clrMapOvr>
    <a:masterClrMapping/>
  </p:clrMapOvr>
  <p:transition>
    <p:fade/>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709320990"/>
      </p:ext>
    </p:extLst>
  </p:cSld>
  <p:clrMapOvr>
    <a:masterClrMapping/>
  </p:clrMapOvr>
  <p:transition>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55552189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347030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83735029"/>
      </p:ext>
    </p:extLst>
  </p:cSld>
  <p:clrMapOvr>
    <a:masterClrMapping/>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1759479400"/>
      </p:ext>
    </p:extLst>
  </p:cSld>
  <p:clrMapOvr>
    <a:masterClrMapping/>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Use cases">
    <p:bg>
      <p:bgRef idx="1001">
        <a:schemeClr val="bg1"/>
      </p:bgRef>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319AD98E-8D13-449B-8B43-CA47AE41136D}"/>
              </a:ext>
            </a:extLst>
          </p:cNvPr>
          <p:cNvSpPr/>
          <p:nvPr userDrawn="1"/>
        </p:nvSpPr>
        <p:spPr bwMode="auto">
          <a:xfrm>
            <a:off x="5049233" y="1185534"/>
            <a:ext cx="2117442" cy="46192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C4287BEC-DBC8-4B20-9FB9-E03E4B2AF338}"/>
              </a:ext>
            </a:extLst>
          </p:cNvPr>
          <p:cNvSpPr/>
          <p:nvPr userDrawn="1"/>
        </p:nvSpPr>
        <p:spPr bwMode="auto">
          <a:xfrm>
            <a:off x="7345852" y="1185534"/>
            <a:ext cx="2117442" cy="46192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495A799E-17B2-4191-B89A-6908628342A8}"/>
              </a:ext>
            </a:extLst>
          </p:cNvPr>
          <p:cNvSpPr/>
          <p:nvPr userDrawn="1"/>
        </p:nvSpPr>
        <p:spPr bwMode="auto">
          <a:xfrm>
            <a:off x="9642470" y="1185534"/>
            <a:ext cx="2117442" cy="46192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6D626779-4325-4258-80F7-99ED6BB1ED66}"/>
              </a:ext>
            </a:extLst>
          </p:cNvPr>
          <p:cNvSpPr/>
          <p:nvPr userDrawn="1"/>
        </p:nvSpPr>
        <p:spPr bwMode="auto">
          <a:xfrm>
            <a:off x="455994" y="1185534"/>
            <a:ext cx="2117442" cy="46192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7883E53C-F74C-4BBB-B565-4A163B8FE355}"/>
              </a:ext>
            </a:extLst>
          </p:cNvPr>
          <p:cNvSpPr/>
          <p:nvPr userDrawn="1"/>
        </p:nvSpPr>
        <p:spPr bwMode="auto">
          <a:xfrm>
            <a:off x="2752613" y="1185534"/>
            <a:ext cx="2117442" cy="46192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6A9634B7-A2E2-4D99-A158-FD4885E53AD3}"/>
              </a:ext>
            </a:extLst>
          </p:cNvPr>
          <p:cNvSpPr/>
          <p:nvPr userDrawn="1"/>
        </p:nvSpPr>
        <p:spPr bwMode="auto">
          <a:xfrm>
            <a:off x="455992" y="5780313"/>
            <a:ext cx="2117440" cy="75474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45C4D69D-2C8F-41C9-853A-D4D4C086857A}"/>
              </a:ext>
            </a:extLst>
          </p:cNvPr>
          <p:cNvSpPr/>
          <p:nvPr userDrawn="1"/>
        </p:nvSpPr>
        <p:spPr bwMode="auto">
          <a:xfrm>
            <a:off x="2752612" y="5780313"/>
            <a:ext cx="2117440" cy="75474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09F6A7A5-8616-4121-92CA-6E0387CA008F}"/>
              </a:ext>
            </a:extLst>
          </p:cNvPr>
          <p:cNvSpPr/>
          <p:nvPr userDrawn="1"/>
        </p:nvSpPr>
        <p:spPr bwMode="auto">
          <a:xfrm>
            <a:off x="5049232" y="5780313"/>
            <a:ext cx="2117440" cy="75474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a:extLst>
              <a:ext uri="{FF2B5EF4-FFF2-40B4-BE49-F238E27FC236}">
                <a16:creationId xmlns:a16="http://schemas.microsoft.com/office/drawing/2014/main" id="{A1C35664-0DC9-40B4-8AB8-12CDAEA666CE}"/>
              </a:ext>
            </a:extLst>
          </p:cNvPr>
          <p:cNvSpPr/>
          <p:nvPr userDrawn="1"/>
        </p:nvSpPr>
        <p:spPr bwMode="auto">
          <a:xfrm>
            <a:off x="7345852" y="5780313"/>
            <a:ext cx="2117440" cy="75474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a:extLst>
              <a:ext uri="{FF2B5EF4-FFF2-40B4-BE49-F238E27FC236}">
                <a16:creationId xmlns:a16="http://schemas.microsoft.com/office/drawing/2014/main" id="{F49A6122-7DCF-497A-BAA6-836942DEE945}"/>
              </a:ext>
            </a:extLst>
          </p:cNvPr>
          <p:cNvSpPr/>
          <p:nvPr userDrawn="1"/>
        </p:nvSpPr>
        <p:spPr bwMode="auto">
          <a:xfrm>
            <a:off x="9642471" y="5780313"/>
            <a:ext cx="2117440" cy="75474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Arrow: Pentagon 38">
            <a:extLst>
              <a:ext uri="{FF2B5EF4-FFF2-40B4-BE49-F238E27FC236}">
                <a16:creationId xmlns:a16="http://schemas.microsoft.com/office/drawing/2014/main" id="{C7BC724C-CFE0-4B7C-9B33-E598003269DE}"/>
              </a:ext>
            </a:extLst>
          </p:cNvPr>
          <p:cNvSpPr/>
          <p:nvPr userDrawn="1"/>
        </p:nvSpPr>
        <p:spPr bwMode="auto">
          <a:xfrm rot="5400000">
            <a:off x="2869501" y="1068649"/>
            <a:ext cx="1883664" cy="2117440"/>
          </a:xfrm>
          <a:prstGeom prst="homePlate">
            <a:avLst>
              <a:gd name="adj" fmla="val 12843"/>
            </a:avLst>
          </a:prstGeom>
          <a:solidFill>
            <a:schemeClr val="bg1">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Arrow: Pentagon 39">
            <a:extLst>
              <a:ext uri="{FF2B5EF4-FFF2-40B4-BE49-F238E27FC236}">
                <a16:creationId xmlns:a16="http://schemas.microsoft.com/office/drawing/2014/main" id="{BD63F05B-6931-4325-ADE5-BD15462F302B}"/>
              </a:ext>
            </a:extLst>
          </p:cNvPr>
          <p:cNvSpPr/>
          <p:nvPr userDrawn="1"/>
        </p:nvSpPr>
        <p:spPr bwMode="auto">
          <a:xfrm rot="5400000">
            <a:off x="572880" y="1068649"/>
            <a:ext cx="1883664" cy="2117440"/>
          </a:xfrm>
          <a:prstGeom prst="homePlate">
            <a:avLst>
              <a:gd name="adj" fmla="val 12843"/>
            </a:avLst>
          </a:prstGeom>
          <a:solidFill>
            <a:schemeClr val="bg1">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Arrow: Pentagon 40">
            <a:extLst>
              <a:ext uri="{FF2B5EF4-FFF2-40B4-BE49-F238E27FC236}">
                <a16:creationId xmlns:a16="http://schemas.microsoft.com/office/drawing/2014/main" id="{3FCB946A-0B13-4EA1-A456-9E7A70BBA921}"/>
              </a:ext>
            </a:extLst>
          </p:cNvPr>
          <p:cNvSpPr/>
          <p:nvPr userDrawn="1"/>
        </p:nvSpPr>
        <p:spPr bwMode="auto">
          <a:xfrm rot="5400000">
            <a:off x="5166123" y="1068649"/>
            <a:ext cx="1883664" cy="2117440"/>
          </a:xfrm>
          <a:prstGeom prst="homePlate">
            <a:avLst>
              <a:gd name="adj" fmla="val 12843"/>
            </a:avLst>
          </a:prstGeom>
          <a:solidFill>
            <a:schemeClr val="bg1">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Arrow: Pentagon 41">
            <a:extLst>
              <a:ext uri="{FF2B5EF4-FFF2-40B4-BE49-F238E27FC236}">
                <a16:creationId xmlns:a16="http://schemas.microsoft.com/office/drawing/2014/main" id="{E296B98C-D552-49EC-A12E-542F6A782B72}"/>
              </a:ext>
            </a:extLst>
          </p:cNvPr>
          <p:cNvSpPr/>
          <p:nvPr userDrawn="1"/>
        </p:nvSpPr>
        <p:spPr bwMode="auto">
          <a:xfrm rot="5400000">
            <a:off x="7462739" y="1068649"/>
            <a:ext cx="1883664" cy="2117440"/>
          </a:xfrm>
          <a:prstGeom prst="homePlate">
            <a:avLst>
              <a:gd name="adj" fmla="val 12843"/>
            </a:avLst>
          </a:prstGeom>
          <a:solidFill>
            <a:schemeClr val="bg1">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Arrow: Pentagon 42">
            <a:extLst>
              <a:ext uri="{FF2B5EF4-FFF2-40B4-BE49-F238E27FC236}">
                <a16:creationId xmlns:a16="http://schemas.microsoft.com/office/drawing/2014/main" id="{72264B22-728E-4247-A72C-D7A1B45379FE}"/>
              </a:ext>
            </a:extLst>
          </p:cNvPr>
          <p:cNvSpPr/>
          <p:nvPr userDrawn="1"/>
        </p:nvSpPr>
        <p:spPr bwMode="auto">
          <a:xfrm rot="5400000">
            <a:off x="9759359" y="1068649"/>
            <a:ext cx="1883664" cy="2117440"/>
          </a:xfrm>
          <a:prstGeom prst="homePlate">
            <a:avLst>
              <a:gd name="adj" fmla="val 12843"/>
            </a:avLst>
          </a:prstGeom>
          <a:solidFill>
            <a:schemeClr val="bg1">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 name="Text Placeholder 3">
            <a:extLst>
              <a:ext uri="{FF2B5EF4-FFF2-40B4-BE49-F238E27FC236}">
                <a16:creationId xmlns:a16="http://schemas.microsoft.com/office/drawing/2014/main" id="{601B4812-6D8F-419A-BB22-1FE983099F98}"/>
              </a:ext>
            </a:extLst>
          </p:cNvPr>
          <p:cNvSpPr>
            <a:spLocks noGrp="1"/>
          </p:cNvSpPr>
          <p:nvPr userDrawn="1">
            <p:ph type="body" sz="quarter" idx="22" hasCustomPrompt="1"/>
          </p:nvPr>
        </p:nvSpPr>
        <p:spPr>
          <a:xfrm>
            <a:off x="508875" y="5831852"/>
            <a:ext cx="2011680" cy="646331"/>
          </a:xfrm>
          <a:noFill/>
          <a:ln>
            <a:noFill/>
          </a:ln>
        </p:spPr>
        <p:txBody>
          <a:bodyPr wrap="square" lIns="91440" tIns="45720" rIns="91440" bIns="45720" anchor="t" anchorCtr="0">
            <a:spAutoFit/>
          </a:bodyPr>
          <a:lstStyle>
            <a:lvl1pPr marL="0" indent="0" algn="ctr">
              <a:buNone/>
              <a:defRPr lang="en-US" sz="1200" b="1" spc="0" baseline="0"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p>
          <a:p>
            <a:pPr marL="0" lvl="0" algn="ctr" defTabSz="914400">
              <a:buClr>
                <a:schemeClr val="dk1"/>
              </a:buClr>
              <a:buSzPct val="25000"/>
            </a:pPr>
            <a:r>
              <a:rPr lang="en-US"/>
              <a:t>text</a:t>
            </a:r>
          </a:p>
          <a:p>
            <a:pPr marL="0" lvl="0" algn="ctr" defTabSz="914400">
              <a:buClr>
                <a:schemeClr val="dk1"/>
              </a:buClr>
              <a:buSzPct val="25000"/>
            </a:pPr>
            <a:r>
              <a:rPr lang="en-US"/>
              <a:t>styles</a:t>
            </a:r>
          </a:p>
        </p:txBody>
      </p:sp>
      <p:sp>
        <p:nvSpPr>
          <p:cNvPr id="61" name="Text Placeholder 3">
            <a:extLst>
              <a:ext uri="{FF2B5EF4-FFF2-40B4-BE49-F238E27FC236}">
                <a16:creationId xmlns:a16="http://schemas.microsoft.com/office/drawing/2014/main" id="{40218050-6239-4761-9869-1913BF49476A}"/>
              </a:ext>
            </a:extLst>
          </p:cNvPr>
          <p:cNvSpPr>
            <a:spLocks noGrp="1"/>
          </p:cNvSpPr>
          <p:nvPr userDrawn="1">
            <p:ph type="body" sz="quarter" idx="23" hasCustomPrompt="1"/>
          </p:nvPr>
        </p:nvSpPr>
        <p:spPr>
          <a:xfrm>
            <a:off x="2805494" y="5831852"/>
            <a:ext cx="2011680" cy="276999"/>
          </a:xfrm>
          <a:noFill/>
          <a:ln>
            <a:noFill/>
          </a:ln>
        </p:spPr>
        <p:txBody>
          <a:bodyPr wrap="square" lIns="91440" tIns="45720" rIns="91440" bIns="45720" anchor="t" anchorCtr="0">
            <a:spAutoFit/>
          </a:bodyPr>
          <a:lstStyle>
            <a:lvl1pPr marL="0" indent="0" algn="ctr">
              <a:buNone/>
              <a:defRPr lang="en-US" sz="1200" b="1" spc="0" baseline="0"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2" name="Text Placeholder 3">
            <a:extLst>
              <a:ext uri="{FF2B5EF4-FFF2-40B4-BE49-F238E27FC236}">
                <a16:creationId xmlns:a16="http://schemas.microsoft.com/office/drawing/2014/main" id="{FC9D85A7-7940-4A9A-BDCB-5F342B7068C5}"/>
              </a:ext>
            </a:extLst>
          </p:cNvPr>
          <p:cNvSpPr>
            <a:spLocks noGrp="1"/>
          </p:cNvSpPr>
          <p:nvPr userDrawn="1">
            <p:ph type="body" sz="quarter" idx="24" hasCustomPrompt="1"/>
          </p:nvPr>
        </p:nvSpPr>
        <p:spPr>
          <a:xfrm>
            <a:off x="5102114" y="5831852"/>
            <a:ext cx="2011680" cy="276999"/>
          </a:xfrm>
          <a:noFill/>
          <a:ln>
            <a:noFill/>
          </a:ln>
        </p:spPr>
        <p:txBody>
          <a:bodyPr wrap="square" lIns="91440" tIns="45720" rIns="91440" bIns="45720" anchor="t" anchorCtr="0">
            <a:spAutoFit/>
          </a:bodyPr>
          <a:lstStyle>
            <a:lvl1pPr marL="0" indent="0" algn="ctr">
              <a:buNone/>
              <a:defRPr lang="en-US" sz="1200" b="1" spc="0" baseline="0"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3" name="Text Placeholder 3">
            <a:extLst>
              <a:ext uri="{FF2B5EF4-FFF2-40B4-BE49-F238E27FC236}">
                <a16:creationId xmlns:a16="http://schemas.microsoft.com/office/drawing/2014/main" id="{297251C7-A424-4F14-9D5F-280086DE645C}"/>
              </a:ext>
            </a:extLst>
          </p:cNvPr>
          <p:cNvSpPr>
            <a:spLocks noGrp="1"/>
          </p:cNvSpPr>
          <p:nvPr userDrawn="1">
            <p:ph type="body" sz="quarter" idx="25" hasCustomPrompt="1"/>
          </p:nvPr>
        </p:nvSpPr>
        <p:spPr>
          <a:xfrm>
            <a:off x="7398733" y="5831852"/>
            <a:ext cx="2011680" cy="276999"/>
          </a:xfrm>
          <a:noFill/>
          <a:ln>
            <a:noFill/>
          </a:ln>
        </p:spPr>
        <p:txBody>
          <a:bodyPr wrap="square" lIns="91440" tIns="45720" rIns="91440" bIns="45720" anchor="t" anchorCtr="0">
            <a:spAutoFit/>
          </a:bodyPr>
          <a:lstStyle>
            <a:lvl1pPr marL="0" indent="0" algn="ctr">
              <a:buNone/>
              <a:defRPr lang="en-US" sz="1200" b="1" spc="0" baseline="0"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4" name="Text Placeholder 3">
            <a:extLst>
              <a:ext uri="{FF2B5EF4-FFF2-40B4-BE49-F238E27FC236}">
                <a16:creationId xmlns:a16="http://schemas.microsoft.com/office/drawing/2014/main" id="{C51C0A18-6EF4-46E3-9702-1F83F27988E6}"/>
              </a:ext>
            </a:extLst>
          </p:cNvPr>
          <p:cNvSpPr>
            <a:spLocks noGrp="1"/>
          </p:cNvSpPr>
          <p:nvPr userDrawn="1">
            <p:ph type="body" sz="quarter" idx="26" hasCustomPrompt="1"/>
          </p:nvPr>
        </p:nvSpPr>
        <p:spPr>
          <a:xfrm>
            <a:off x="9695351" y="5831852"/>
            <a:ext cx="2011680" cy="276999"/>
          </a:xfrm>
          <a:noFill/>
          <a:ln>
            <a:noFill/>
          </a:ln>
        </p:spPr>
        <p:txBody>
          <a:bodyPr wrap="square" lIns="91440" tIns="45720" rIns="91440" bIns="45720" anchor="t" anchorCtr="0">
            <a:spAutoFit/>
          </a:bodyPr>
          <a:lstStyle>
            <a:lvl1pPr marL="0" indent="0" algn="ctr">
              <a:buNone/>
              <a:defRPr lang="en-US" sz="1200" b="1" spc="0" baseline="0"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9" name="Text Placeholder 8">
            <a:extLst>
              <a:ext uri="{FF2B5EF4-FFF2-40B4-BE49-F238E27FC236}">
                <a16:creationId xmlns:a16="http://schemas.microsoft.com/office/drawing/2014/main" id="{260B74FC-F2A8-4B5F-9446-7CC564533974}"/>
              </a:ext>
            </a:extLst>
          </p:cNvPr>
          <p:cNvSpPr>
            <a:spLocks noGrp="1"/>
          </p:cNvSpPr>
          <p:nvPr userDrawn="1">
            <p:ph type="body" sz="quarter" idx="42" hasCustomPrompt="1"/>
          </p:nvPr>
        </p:nvSpPr>
        <p:spPr>
          <a:xfrm>
            <a:off x="508875" y="1254783"/>
            <a:ext cx="2011680" cy="525785"/>
          </a:xfrm>
        </p:spPr>
        <p:txBody>
          <a:bodyPr lIns="91440" tIns="45720" rIns="91440" bIns="45720">
            <a:spAutoFit/>
          </a:bodyPr>
          <a:lstStyle>
            <a:lvl1pPr marL="0" indent="0" algn="ctr">
              <a:spcAft>
                <a:spcPts val="0"/>
              </a:spcAft>
              <a:buNone/>
              <a:defRPr sz="1200" spc="0" baseline="0">
                <a:solidFill>
                  <a:schemeClr val="tx2"/>
                </a:solidFill>
                <a:latin typeface="+mj-lt"/>
                <a:cs typeface="Segoe UI Semibold" panose="020B0702040204020203" pitchFamily="34" charset="0"/>
              </a:defRPr>
            </a:lvl1pPr>
            <a:lvl2pPr algn="ctr">
              <a:lnSpc>
                <a:spcPct val="95000"/>
              </a:lnSpc>
              <a:spcBef>
                <a:spcPts val="800"/>
              </a:spcBef>
              <a:defRPr sz="1000"/>
            </a:lvl2pPr>
          </a:lstStyle>
          <a:p>
            <a:pPr lvl="0"/>
            <a:r>
              <a:rPr lang="en-US"/>
              <a:t>Edit Master text styles</a:t>
            </a:r>
          </a:p>
          <a:p>
            <a:pPr lvl="1"/>
            <a:r>
              <a:rPr lang="en-US"/>
              <a:t>Edit text styles</a:t>
            </a:r>
          </a:p>
        </p:txBody>
      </p:sp>
      <p:sp>
        <p:nvSpPr>
          <p:cNvPr id="3" name="Title 2">
            <a:extLst>
              <a:ext uri="{FF2B5EF4-FFF2-40B4-BE49-F238E27FC236}">
                <a16:creationId xmlns:a16="http://schemas.microsoft.com/office/drawing/2014/main" id="{8393C761-84CF-4D1E-A608-27A5F4C7C18E}"/>
              </a:ext>
            </a:extLst>
          </p:cNvPr>
          <p:cNvSpPr>
            <a:spLocks noGrp="1"/>
          </p:cNvSpPr>
          <p:nvPr userDrawn="1">
            <p:ph type="title"/>
          </p:nvPr>
        </p:nvSpPr>
        <p:spPr>
          <a:xfrm>
            <a:off x="455994" y="626020"/>
            <a:ext cx="11303917" cy="397545"/>
          </a:xfrm>
        </p:spPr>
        <p:txBody>
          <a:bodyPr/>
          <a:lstStyle/>
          <a:p>
            <a:r>
              <a:rPr lang="en-US"/>
              <a:t>Click to edit Master title style</a:t>
            </a:r>
          </a:p>
        </p:txBody>
      </p:sp>
      <p:sp>
        <p:nvSpPr>
          <p:cNvPr id="48" name="Text Placeholder 8">
            <a:extLst>
              <a:ext uri="{FF2B5EF4-FFF2-40B4-BE49-F238E27FC236}">
                <a16:creationId xmlns:a16="http://schemas.microsoft.com/office/drawing/2014/main" id="{276C6EBC-485D-484F-A8DF-BDFD832B68D7}"/>
              </a:ext>
            </a:extLst>
          </p:cNvPr>
          <p:cNvSpPr>
            <a:spLocks noGrp="1"/>
          </p:cNvSpPr>
          <p:nvPr>
            <p:ph type="body" sz="quarter" idx="43" hasCustomPrompt="1"/>
          </p:nvPr>
        </p:nvSpPr>
        <p:spPr>
          <a:xfrm>
            <a:off x="2805492" y="1254783"/>
            <a:ext cx="2011680" cy="525785"/>
          </a:xfrm>
        </p:spPr>
        <p:txBody>
          <a:bodyPr lIns="91440" tIns="45720" rIns="91440" bIns="45720">
            <a:spAutoFit/>
          </a:bodyPr>
          <a:lstStyle>
            <a:lvl1pPr marL="0" indent="0" algn="ctr">
              <a:spcAft>
                <a:spcPts val="0"/>
              </a:spcAft>
              <a:buNone/>
              <a:defRPr sz="1200" spc="0" baseline="0">
                <a:solidFill>
                  <a:schemeClr val="tx2"/>
                </a:solidFill>
                <a:latin typeface="+mj-lt"/>
                <a:cs typeface="Segoe UI Semibold" panose="020B0702040204020203" pitchFamily="34" charset="0"/>
              </a:defRPr>
            </a:lvl1pPr>
            <a:lvl2pPr algn="ctr">
              <a:lnSpc>
                <a:spcPct val="95000"/>
              </a:lnSpc>
              <a:spcBef>
                <a:spcPts val="800"/>
              </a:spcBef>
              <a:defRPr sz="1000"/>
            </a:lvl2pPr>
          </a:lstStyle>
          <a:p>
            <a:pPr lvl="0"/>
            <a:r>
              <a:rPr lang="en-US"/>
              <a:t>Edit Master text styles</a:t>
            </a:r>
          </a:p>
          <a:p>
            <a:pPr lvl="1"/>
            <a:r>
              <a:rPr lang="en-US"/>
              <a:t>Edit text styles</a:t>
            </a:r>
          </a:p>
        </p:txBody>
      </p:sp>
      <p:sp>
        <p:nvSpPr>
          <p:cNvPr id="50" name="Text Placeholder 8">
            <a:extLst>
              <a:ext uri="{FF2B5EF4-FFF2-40B4-BE49-F238E27FC236}">
                <a16:creationId xmlns:a16="http://schemas.microsoft.com/office/drawing/2014/main" id="{02CA499A-E22C-492C-972C-53A160B14838}"/>
              </a:ext>
            </a:extLst>
          </p:cNvPr>
          <p:cNvSpPr>
            <a:spLocks noGrp="1"/>
          </p:cNvSpPr>
          <p:nvPr>
            <p:ph type="body" sz="quarter" idx="44" hasCustomPrompt="1"/>
          </p:nvPr>
        </p:nvSpPr>
        <p:spPr>
          <a:xfrm>
            <a:off x="5102114" y="1254783"/>
            <a:ext cx="2011680" cy="525785"/>
          </a:xfrm>
        </p:spPr>
        <p:txBody>
          <a:bodyPr lIns="91440" tIns="45720" rIns="91440" bIns="45720">
            <a:spAutoFit/>
          </a:bodyPr>
          <a:lstStyle>
            <a:lvl1pPr marL="0" indent="0" algn="ctr">
              <a:spcAft>
                <a:spcPts val="0"/>
              </a:spcAft>
              <a:buNone/>
              <a:defRPr sz="1200" spc="0" baseline="0">
                <a:solidFill>
                  <a:schemeClr val="tx2"/>
                </a:solidFill>
                <a:latin typeface="+mj-lt"/>
                <a:cs typeface="Segoe UI Semibold" panose="020B0702040204020203" pitchFamily="34" charset="0"/>
              </a:defRPr>
            </a:lvl1pPr>
            <a:lvl2pPr algn="ctr">
              <a:lnSpc>
                <a:spcPct val="95000"/>
              </a:lnSpc>
              <a:spcBef>
                <a:spcPts val="800"/>
              </a:spcBef>
              <a:defRPr sz="1000"/>
            </a:lvl2pPr>
          </a:lstStyle>
          <a:p>
            <a:pPr lvl="0"/>
            <a:r>
              <a:rPr lang="en-US"/>
              <a:t>Edit Master text styles</a:t>
            </a:r>
          </a:p>
          <a:p>
            <a:pPr lvl="1"/>
            <a:r>
              <a:rPr lang="en-US"/>
              <a:t>Edit text styles</a:t>
            </a:r>
          </a:p>
        </p:txBody>
      </p:sp>
      <p:sp>
        <p:nvSpPr>
          <p:cNvPr id="51" name="Text Placeholder 8">
            <a:extLst>
              <a:ext uri="{FF2B5EF4-FFF2-40B4-BE49-F238E27FC236}">
                <a16:creationId xmlns:a16="http://schemas.microsoft.com/office/drawing/2014/main" id="{D5D2734E-E15A-42D8-BEEA-726DACF48C19}"/>
              </a:ext>
            </a:extLst>
          </p:cNvPr>
          <p:cNvSpPr>
            <a:spLocks noGrp="1"/>
          </p:cNvSpPr>
          <p:nvPr>
            <p:ph type="body" sz="quarter" idx="45" hasCustomPrompt="1"/>
          </p:nvPr>
        </p:nvSpPr>
        <p:spPr>
          <a:xfrm>
            <a:off x="7398731" y="1254783"/>
            <a:ext cx="2011680" cy="525785"/>
          </a:xfrm>
        </p:spPr>
        <p:txBody>
          <a:bodyPr lIns="91440" tIns="45720" rIns="91440" bIns="45720">
            <a:spAutoFit/>
          </a:bodyPr>
          <a:lstStyle>
            <a:lvl1pPr marL="0" indent="0" algn="ctr">
              <a:spcAft>
                <a:spcPts val="0"/>
              </a:spcAft>
              <a:buNone/>
              <a:defRPr sz="1200" spc="0" baseline="0">
                <a:solidFill>
                  <a:schemeClr val="tx2"/>
                </a:solidFill>
                <a:latin typeface="+mj-lt"/>
                <a:cs typeface="Segoe UI Semibold" panose="020B0702040204020203" pitchFamily="34" charset="0"/>
              </a:defRPr>
            </a:lvl1pPr>
            <a:lvl2pPr algn="ctr">
              <a:lnSpc>
                <a:spcPct val="95000"/>
              </a:lnSpc>
              <a:spcBef>
                <a:spcPts val="800"/>
              </a:spcBef>
              <a:defRPr sz="1000"/>
            </a:lvl2pPr>
          </a:lstStyle>
          <a:p>
            <a:pPr lvl="0"/>
            <a:r>
              <a:rPr lang="en-US"/>
              <a:t>Edit Master text styles</a:t>
            </a:r>
          </a:p>
          <a:p>
            <a:pPr lvl="1"/>
            <a:r>
              <a:rPr lang="en-US"/>
              <a:t>Edit text styles</a:t>
            </a:r>
          </a:p>
        </p:txBody>
      </p:sp>
      <p:sp>
        <p:nvSpPr>
          <p:cNvPr id="52" name="Text Placeholder 8">
            <a:extLst>
              <a:ext uri="{FF2B5EF4-FFF2-40B4-BE49-F238E27FC236}">
                <a16:creationId xmlns:a16="http://schemas.microsoft.com/office/drawing/2014/main" id="{304A59FC-5AE3-4571-9064-DB675A4C3E37}"/>
              </a:ext>
            </a:extLst>
          </p:cNvPr>
          <p:cNvSpPr>
            <a:spLocks noGrp="1"/>
          </p:cNvSpPr>
          <p:nvPr>
            <p:ph type="body" sz="quarter" idx="46" hasCustomPrompt="1"/>
          </p:nvPr>
        </p:nvSpPr>
        <p:spPr>
          <a:xfrm>
            <a:off x="9695351" y="1254783"/>
            <a:ext cx="2011680" cy="525785"/>
          </a:xfrm>
        </p:spPr>
        <p:txBody>
          <a:bodyPr lIns="91440" tIns="45720" rIns="91440" bIns="45720">
            <a:spAutoFit/>
          </a:bodyPr>
          <a:lstStyle>
            <a:lvl1pPr marL="0" indent="0" algn="ctr">
              <a:spcAft>
                <a:spcPts val="0"/>
              </a:spcAft>
              <a:buNone/>
              <a:defRPr sz="1200" spc="0" baseline="0">
                <a:solidFill>
                  <a:schemeClr val="tx2"/>
                </a:solidFill>
                <a:latin typeface="+mj-lt"/>
                <a:cs typeface="Segoe UI Semibold" panose="020B0702040204020203" pitchFamily="34" charset="0"/>
              </a:defRPr>
            </a:lvl1pPr>
            <a:lvl2pPr algn="ctr">
              <a:lnSpc>
                <a:spcPct val="95000"/>
              </a:lnSpc>
              <a:spcBef>
                <a:spcPts val="800"/>
              </a:spcBef>
              <a:defRPr sz="1000"/>
            </a:lvl2pPr>
          </a:lstStyle>
          <a:p>
            <a:pPr lvl="0"/>
            <a:r>
              <a:rPr lang="en-US"/>
              <a:t>Edit Master text styles</a:t>
            </a:r>
          </a:p>
          <a:p>
            <a:pPr lvl="1"/>
            <a:r>
              <a:rPr lang="en-US"/>
              <a:t>Edit text styles</a:t>
            </a:r>
          </a:p>
        </p:txBody>
      </p:sp>
      <p:sp>
        <p:nvSpPr>
          <p:cNvPr id="53" name="Text Placeholder 8">
            <a:extLst>
              <a:ext uri="{FF2B5EF4-FFF2-40B4-BE49-F238E27FC236}">
                <a16:creationId xmlns:a16="http://schemas.microsoft.com/office/drawing/2014/main" id="{ED1BF089-7250-4C46-B360-67D68F3FE4C9}"/>
              </a:ext>
            </a:extLst>
          </p:cNvPr>
          <p:cNvSpPr>
            <a:spLocks noGrp="1"/>
          </p:cNvSpPr>
          <p:nvPr>
            <p:ph type="body" sz="quarter" idx="47" hasCustomPrompt="1"/>
          </p:nvPr>
        </p:nvSpPr>
        <p:spPr>
          <a:xfrm>
            <a:off x="508875" y="3543157"/>
            <a:ext cx="2011680" cy="556563"/>
          </a:xfrm>
        </p:spPr>
        <p:txBody>
          <a:bodyPr lIns="91440" tIns="45720" rIns="91440" bIns="45720">
            <a:spAutoFit/>
          </a:bodyPr>
          <a:lstStyle>
            <a:lvl1pPr marL="0" indent="0" algn="ctr">
              <a:spcAft>
                <a:spcPts val="0"/>
              </a:spcAft>
              <a:buNone/>
              <a:defRPr sz="1400" spc="0" baseline="0">
                <a:solidFill>
                  <a:schemeClr val="tx2"/>
                </a:solidFill>
                <a:latin typeface="+mj-lt"/>
                <a:cs typeface="Segoe UI Semibold" panose="020B0702040204020203" pitchFamily="34" charset="0"/>
              </a:defRPr>
            </a:lvl1pPr>
            <a:lvl2pPr algn="ctr">
              <a:lnSpc>
                <a:spcPct val="95000"/>
              </a:lnSpc>
              <a:spcBef>
                <a:spcPts val="800"/>
              </a:spcBef>
              <a:defRPr sz="1000"/>
            </a:lvl2pPr>
          </a:lstStyle>
          <a:p>
            <a:pPr lvl="0"/>
            <a:r>
              <a:rPr lang="en-US"/>
              <a:t>Edit Master text styles</a:t>
            </a:r>
          </a:p>
          <a:p>
            <a:pPr lvl="1"/>
            <a:r>
              <a:rPr lang="en-US"/>
              <a:t>Edit text styles</a:t>
            </a:r>
          </a:p>
        </p:txBody>
      </p:sp>
      <p:sp>
        <p:nvSpPr>
          <p:cNvPr id="55" name="Text Placeholder 8">
            <a:extLst>
              <a:ext uri="{FF2B5EF4-FFF2-40B4-BE49-F238E27FC236}">
                <a16:creationId xmlns:a16="http://schemas.microsoft.com/office/drawing/2014/main" id="{4FF1BF36-3892-4FF1-89DB-2E0A71F2C2A4}"/>
              </a:ext>
            </a:extLst>
          </p:cNvPr>
          <p:cNvSpPr>
            <a:spLocks noGrp="1"/>
          </p:cNvSpPr>
          <p:nvPr>
            <p:ph type="body" sz="quarter" idx="48" hasCustomPrompt="1"/>
          </p:nvPr>
        </p:nvSpPr>
        <p:spPr>
          <a:xfrm>
            <a:off x="2805494" y="3543157"/>
            <a:ext cx="2011680" cy="556563"/>
          </a:xfrm>
        </p:spPr>
        <p:txBody>
          <a:bodyPr lIns="91440" tIns="45720" rIns="91440" bIns="45720">
            <a:spAutoFit/>
          </a:bodyPr>
          <a:lstStyle>
            <a:lvl1pPr marL="0" indent="0" algn="ctr">
              <a:spcAft>
                <a:spcPts val="0"/>
              </a:spcAft>
              <a:buNone/>
              <a:defRPr sz="1400" spc="0" baseline="0">
                <a:solidFill>
                  <a:schemeClr val="tx2"/>
                </a:solidFill>
                <a:latin typeface="+mj-lt"/>
                <a:cs typeface="Segoe UI Semibold" panose="020B0702040204020203" pitchFamily="34" charset="0"/>
              </a:defRPr>
            </a:lvl1pPr>
            <a:lvl2pPr algn="ctr">
              <a:lnSpc>
                <a:spcPct val="95000"/>
              </a:lnSpc>
              <a:spcBef>
                <a:spcPts val="800"/>
              </a:spcBef>
              <a:defRPr sz="1000"/>
            </a:lvl2pPr>
          </a:lstStyle>
          <a:p>
            <a:pPr lvl="0"/>
            <a:r>
              <a:rPr lang="en-US"/>
              <a:t>Edit Master text styles</a:t>
            </a:r>
          </a:p>
          <a:p>
            <a:pPr lvl="1"/>
            <a:r>
              <a:rPr lang="en-US"/>
              <a:t>Edit text styles</a:t>
            </a:r>
          </a:p>
        </p:txBody>
      </p:sp>
      <p:sp>
        <p:nvSpPr>
          <p:cNvPr id="68" name="Text Placeholder 8">
            <a:extLst>
              <a:ext uri="{FF2B5EF4-FFF2-40B4-BE49-F238E27FC236}">
                <a16:creationId xmlns:a16="http://schemas.microsoft.com/office/drawing/2014/main" id="{2B4BF460-D9E9-4583-8C5C-4B4D26B4268A}"/>
              </a:ext>
            </a:extLst>
          </p:cNvPr>
          <p:cNvSpPr>
            <a:spLocks noGrp="1"/>
          </p:cNvSpPr>
          <p:nvPr>
            <p:ph type="body" sz="quarter" idx="49" hasCustomPrompt="1"/>
          </p:nvPr>
        </p:nvSpPr>
        <p:spPr>
          <a:xfrm>
            <a:off x="5102113" y="3543157"/>
            <a:ext cx="2011680" cy="556563"/>
          </a:xfrm>
        </p:spPr>
        <p:txBody>
          <a:bodyPr lIns="91440" tIns="45720" rIns="91440" bIns="45720">
            <a:spAutoFit/>
          </a:bodyPr>
          <a:lstStyle>
            <a:lvl1pPr marL="0" indent="0" algn="ctr">
              <a:spcAft>
                <a:spcPts val="0"/>
              </a:spcAft>
              <a:buNone/>
              <a:defRPr sz="1400" spc="0" baseline="0">
                <a:solidFill>
                  <a:schemeClr val="tx2"/>
                </a:solidFill>
                <a:latin typeface="+mj-lt"/>
                <a:cs typeface="Segoe UI Semibold" panose="020B0702040204020203" pitchFamily="34" charset="0"/>
              </a:defRPr>
            </a:lvl1pPr>
            <a:lvl2pPr algn="ctr">
              <a:lnSpc>
                <a:spcPct val="95000"/>
              </a:lnSpc>
              <a:spcBef>
                <a:spcPts val="800"/>
              </a:spcBef>
              <a:defRPr sz="1000"/>
            </a:lvl2pPr>
          </a:lstStyle>
          <a:p>
            <a:pPr lvl="0"/>
            <a:r>
              <a:rPr lang="en-US"/>
              <a:t>Edit Master text styles</a:t>
            </a:r>
          </a:p>
          <a:p>
            <a:pPr lvl="1"/>
            <a:r>
              <a:rPr lang="en-US"/>
              <a:t>Edit text styles</a:t>
            </a:r>
          </a:p>
        </p:txBody>
      </p:sp>
      <p:sp>
        <p:nvSpPr>
          <p:cNvPr id="71" name="Text Placeholder 8">
            <a:extLst>
              <a:ext uri="{FF2B5EF4-FFF2-40B4-BE49-F238E27FC236}">
                <a16:creationId xmlns:a16="http://schemas.microsoft.com/office/drawing/2014/main" id="{8BF29183-11FE-4DBE-9B77-FE02D0518EF1}"/>
              </a:ext>
            </a:extLst>
          </p:cNvPr>
          <p:cNvSpPr>
            <a:spLocks noGrp="1"/>
          </p:cNvSpPr>
          <p:nvPr>
            <p:ph type="body" sz="quarter" idx="50" hasCustomPrompt="1"/>
          </p:nvPr>
        </p:nvSpPr>
        <p:spPr>
          <a:xfrm>
            <a:off x="7398732" y="3543157"/>
            <a:ext cx="2011680" cy="556563"/>
          </a:xfrm>
        </p:spPr>
        <p:txBody>
          <a:bodyPr lIns="91440" tIns="45720" rIns="91440" bIns="45720">
            <a:spAutoFit/>
          </a:bodyPr>
          <a:lstStyle>
            <a:lvl1pPr marL="0" indent="0" algn="ctr">
              <a:spcAft>
                <a:spcPts val="0"/>
              </a:spcAft>
              <a:buNone/>
              <a:defRPr sz="1400" spc="0" baseline="0">
                <a:solidFill>
                  <a:schemeClr val="tx2"/>
                </a:solidFill>
                <a:latin typeface="+mj-lt"/>
                <a:cs typeface="Segoe UI Semibold" panose="020B0702040204020203" pitchFamily="34" charset="0"/>
              </a:defRPr>
            </a:lvl1pPr>
            <a:lvl2pPr algn="ctr">
              <a:lnSpc>
                <a:spcPct val="95000"/>
              </a:lnSpc>
              <a:spcBef>
                <a:spcPts val="800"/>
              </a:spcBef>
              <a:defRPr sz="1000"/>
            </a:lvl2pPr>
          </a:lstStyle>
          <a:p>
            <a:pPr lvl="0"/>
            <a:r>
              <a:rPr lang="en-US"/>
              <a:t>Edit Master text styles</a:t>
            </a:r>
          </a:p>
          <a:p>
            <a:pPr lvl="1"/>
            <a:r>
              <a:rPr lang="en-US"/>
              <a:t>Edit text styles</a:t>
            </a:r>
          </a:p>
        </p:txBody>
      </p:sp>
      <p:sp>
        <p:nvSpPr>
          <p:cNvPr id="73" name="Text Placeholder 8">
            <a:extLst>
              <a:ext uri="{FF2B5EF4-FFF2-40B4-BE49-F238E27FC236}">
                <a16:creationId xmlns:a16="http://schemas.microsoft.com/office/drawing/2014/main" id="{9503713F-09A7-4433-8942-1C580733CACB}"/>
              </a:ext>
            </a:extLst>
          </p:cNvPr>
          <p:cNvSpPr>
            <a:spLocks noGrp="1"/>
          </p:cNvSpPr>
          <p:nvPr>
            <p:ph type="body" sz="quarter" idx="51" hasCustomPrompt="1"/>
          </p:nvPr>
        </p:nvSpPr>
        <p:spPr>
          <a:xfrm>
            <a:off x="9695351" y="3543157"/>
            <a:ext cx="2011680" cy="556563"/>
          </a:xfrm>
        </p:spPr>
        <p:txBody>
          <a:bodyPr lIns="91440" tIns="45720" rIns="91440" bIns="45720">
            <a:spAutoFit/>
          </a:bodyPr>
          <a:lstStyle>
            <a:lvl1pPr marL="0" indent="0" algn="ctr">
              <a:spcAft>
                <a:spcPts val="0"/>
              </a:spcAft>
              <a:buNone/>
              <a:defRPr sz="1400" spc="0" baseline="0">
                <a:solidFill>
                  <a:schemeClr val="tx2"/>
                </a:solidFill>
                <a:latin typeface="+mj-lt"/>
                <a:cs typeface="Segoe UI Semibold" panose="020B0702040204020203" pitchFamily="34" charset="0"/>
              </a:defRPr>
            </a:lvl1pPr>
            <a:lvl2pPr algn="ctr">
              <a:lnSpc>
                <a:spcPct val="95000"/>
              </a:lnSpc>
              <a:spcBef>
                <a:spcPts val="800"/>
              </a:spcBef>
              <a:defRPr sz="1000"/>
            </a:lvl2pPr>
          </a:lstStyle>
          <a:p>
            <a:pPr lvl="0"/>
            <a:r>
              <a:rPr lang="en-US"/>
              <a:t>Edit Master text styles</a:t>
            </a:r>
          </a:p>
          <a:p>
            <a:pPr lvl="1"/>
            <a:r>
              <a:rPr lang="en-US"/>
              <a:t>Edit text styles</a:t>
            </a:r>
          </a:p>
        </p:txBody>
      </p:sp>
    </p:spTree>
    <p:extLst>
      <p:ext uri="{BB962C8B-B14F-4D97-AF65-F5344CB8AC3E}">
        <p14:creationId xmlns:p14="http://schemas.microsoft.com/office/powerpoint/2010/main" val="19592664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DCC6E2-DD7D-47F5-A4EF-D817DC1DFD6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6666484"/>
      </p:ext>
    </p:extLst>
  </p:cSld>
  <p:clrMapOvr>
    <a:masterClrMapping/>
  </p:clrMapOvr>
  <p:transition>
    <p:fade/>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360411743"/>
      </p:ext>
    </p:extLst>
  </p:cSld>
  <p:clrMapOvr>
    <a:masterClrMapping/>
  </p:clrMapOvr>
  <p:transition>
    <p:fade/>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800"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27408726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p:cSld name="1_Section title 2">
    <p:bg>
      <p:bgRef idx="1001">
        <a:schemeClr val="bg1"/>
      </p:bgRef>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800"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4524829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166865607"/>
      </p:ext>
    </p:extLst>
  </p:cSld>
  <p:clrMapOvr>
    <a:masterClrMapping/>
  </p:clrMapOvr>
  <p:transition>
    <p:fade/>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025071162"/>
      </p:ext>
    </p:extLst>
  </p:cSld>
  <p:clrMapOvr>
    <a:masterClrMapping/>
  </p:clrMapOvr>
  <p:transition>
    <p:fade/>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71980932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6918045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317938384"/>
      </p:ext>
    </p:extLst>
  </p:cSld>
  <p:clrMapOvr>
    <a:masterClrMapping/>
  </p:clrMapOvr>
  <p:transition>
    <p:fade/>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1513388347"/>
      </p:ext>
    </p:extLst>
  </p:cSld>
  <p:clrMapOvr>
    <a:masterClrMapping/>
  </p:clrMapOvr>
  <p:transition>
    <p:fade/>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4799291"/>
      </p:ext>
    </p:extLst>
  </p:cSld>
  <p:clrMapOvr>
    <a:masterClrMapping/>
  </p:clrMapOvr>
  <p:transition>
    <p:fade/>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Blank blac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44060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319615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5.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23111"/>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8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9319909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4"/>
            <a:ext cx="5113948" cy="615609"/>
            <a:chOff x="274638" y="4554933"/>
            <a:chExt cx="5216493" cy="627864"/>
          </a:xfrm>
        </p:grpSpPr>
        <p:sp>
          <p:nvSpPr>
            <p:cNvPr id="7" name="TextBox 6"/>
            <p:cNvSpPr txBox="1"/>
            <p:nvPr userDrawn="1"/>
          </p:nvSpPr>
          <p:spPr>
            <a:xfrm>
              <a:off x="274638" y="4554933"/>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2418595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4"/>
            <a:ext cx="5113948" cy="615609"/>
            <a:chOff x="274638" y="4554933"/>
            <a:chExt cx="5216493" cy="627864"/>
          </a:xfrm>
        </p:grpSpPr>
        <p:sp>
          <p:nvSpPr>
            <p:cNvPr id="7" name="TextBox 6"/>
            <p:cNvSpPr txBox="1"/>
            <p:nvPr userDrawn="1"/>
          </p:nvSpPr>
          <p:spPr>
            <a:xfrm>
              <a:off x="274638" y="4554933"/>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28677467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4800" spc="-98" baseline="0">
                <a:solidFill>
                  <a:schemeClr val="bg1"/>
                </a:soli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2800" spc="0" baseline="0">
                <a:solidFill>
                  <a:schemeClr val="bg1"/>
                </a:solidFill>
                <a:latin typeface="+mn-lt"/>
              </a:defRPr>
            </a:lvl1pPr>
          </a:lstStyle>
          <a:p>
            <a:pPr lvl="0"/>
            <a:r>
              <a:rPr lang="en-US"/>
              <a:t>Speaker name</a:t>
            </a:r>
          </a:p>
        </p:txBody>
      </p:sp>
      <p:sp>
        <p:nvSpPr>
          <p:cNvPr id="7" name="Text Placeholder 16"/>
          <p:cNvSpPr>
            <a:spLocks noGrp="1"/>
          </p:cNvSpPr>
          <p:nvPr>
            <p:ph type="body" sz="quarter" idx="13" hasCustomPrompt="1"/>
          </p:nvPr>
        </p:nvSpPr>
        <p:spPr>
          <a:xfrm>
            <a:off x="8339677" y="288560"/>
            <a:ext cx="3585699" cy="544765"/>
          </a:xfrm>
        </p:spPr>
        <p:txBody>
          <a:bodyPr lIns="182880" tIns="146304" rIns="182880" bIns="146304"/>
          <a:lstStyle>
            <a:lvl1pPr marL="0" indent="0" algn="r">
              <a:buNone/>
              <a:defRPr sz="1800">
                <a:solidFill>
                  <a:schemeClr val="bg1"/>
                </a:solidFill>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6019330"/>
            <a:ext cx="3585699" cy="544765"/>
          </a:xfrm>
        </p:spPr>
        <p:txBody>
          <a:bodyPr lIns="182880" tIns="146304" rIns="182880" bIns="146304" anchor="b"/>
          <a:lstStyle>
            <a:lvl1pPr marL="0" indent="0" algn="l">
              <a:buNone/>
              <a:defRPr sz="1800">
                <a:solidFill>
                  <a:schemeClr val="bg1"/>
                </a:solidFill>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pic>
        <p:nvPicPr>
          <p:cNvPr id="10" name="Picture 9">
            <a:extLst>
              <a:ext uri="{FF2B5EF4-FFF2-40B4-BE49-F238E27FC236}">
                <a16:creationId xmlns:a16="http://schemas.microsoft.com/office/drawing/2014/main" id="{21192D5F-1038-4F8E-88F2-D315D8D030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1632" y="468769"/>
            <a:ext cx="1390452" cy="306125"/>
          </a:xfrm>
          <a:prstGeom prst="rect">
            <a:avLst/>
          </a:prstGeom>
        </p:spPr>
      </p:pic>
    </p:spTree>
    <p:extLst>
      <p:ext uri="{BB962C8B-B14F-4D97-AF65-F5344CB8AC3E}">
        <p14:creationId xmlns:p14="http://schemas.microsoft.com/office/powerpoint/2010/main" val="42081878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1A44DE7B-58F3-4CF0-9666-27726C9F3C84}"/>
              </a:ext>
            </a:extLst>
          </p:cNvPr>
          <p:cNvSpPr/>
          <p:nvPr userDrawn="1"/>
        </p:nvSpPr>
        <p:spPr bwMode="auto">
          <a:xfrm>
            <a:off x="0" y="1314450"/>
            <a:ext cx="12192000" cy="5543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3B19F035-9E4B-41D2-A99B-4B977B190C14}"/>
              </a:ext>
            </a:extLst>
          </p:cNvPr>
          <p:cNvSpPr/>
          <p:nvPr userDrawn="1"/>
        </p:nvSpPr>
        <p:spPr bwMode="auto">
          <a:xfrm>
            <a:off x="-8461" y="-7384"/>
            <a:ext cx="12192000" cy="1333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4800" spc="-98" baseline="0">
                <a:solidFill>
                  <a:schemeClr val="bg1">
                    <a:lumMod val="20000"/>
                    <a:lumOff val="80000"/>
                  </a:schemeClr>
                </a:soli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2800" spc="0" baseline="0">
                <a:solidFill>
                  <a:schemeClr val="bg1">
                    <a:lumMod val="20000"/>
                    <a:lumOff val="80000"/>
                  </a:schemeClr>
                </a:solidFill>
                <a:latin typeface="+mn-lt"/>
              </a:defRPr>
            </a:lvl1pPr>
          </a:lstStyle>
          <a:p>
            <a:pPr lvl="0"/>
            <a:r>
              <a:rPr lang="en-US"/>
              <a:t>Speaker name</a:t>
            </a:r>
          </a:p>
        </p:txBody>
      </p:sp>
      <p:sp>
        <p:nvSpPr>
          <p:cNvPr id="8" name="Text Placeholder 16"/>
          <p:cNvSpPr>
            <a:spLocks noGrp="1"/>
          </p:cNvSpPr>
          <p:nvPr>
            <p:ph type="body" sz="quarter" idx="14" hasCustomPrompt="1"/>
          </p:nvPr>
        </p:nvSpPr>
        <p:spPr>
          <a:xfrm>
            <a:off x="269303" y="6019330"/>
            <a:ext cx="3585699" cy="544765"/>
          </a:xfrm>
        </p:spPr>
        <p:txBody>
          <a:bodyPr lIns="182880" tIns="146304" rIns="182880" bIns="146304" anchor="b"/>
          <a:lstStyle>
            <a:lvl1pPr marL="0" indent="0" algn="l">
              <a:buNone/>
              <a:defRPr sz="1800">
                <a:solidFill>
                  <a:schemeClr val="bg1">
                    <a:lumMod val="20000"/>
                    <a:lumOff val="80000"/>
                  </a:schemeClr>
                </a:solidFill>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
        <p:nvSpPr>
          <p:cNvPr id="197" name="Freeform 21">
            <a:extLst>
              <a:ext uri="{FF2B5EF4-FFF2-40B4-BE49-F238E27FC236}">
                <a16:creationId xmlns:a16="http://schemas.microsoft.com/office/drawing/2014/main" id="{C4650B4F-87E7-4FCD-8FFE-FDD6D278D938}"/>
              </a:ext>
            </a:extLst>
          </p:cNvPr>
          <p:cNvSpPr>
            <a:spLocks/>
          </p:cNvSpPr>
          <p:nvPr/>
        </p:nvSpPr>
        <p:spPr bwMode="auto">
          <a:xfrm>
            <a:off x="11675711" y="3166635"/>
            <a:ext cx="2523325" cy="2908608"/>
          </a:xfrm>
          <a:custGeom>
            <a:avLst/>
            <a:gdLst>
              <a:gd name="T0" fmla="*/ 1264 w 1264"/>
              <a:gd name="T1" fmla="*/ 1093 h 1457"/>
              <a:gd name="T2" fmla="*/ 1264 w 1264"/>
              <a:gd name="T3" fmla="*/ 364 h 1457"/>
              <a:gd name="T4" fmla="*/ 632 w 1264"/>
              <a:gd name="T5" fmla="*/ 0 h 1457"/>
              <a:gd name="T6" fmla="*/ 0 w 1264"/>
              <a:gd name="T7" fmla="*/ 364 h 1457"/>
              <a:gd name="T8" fmla="*/ 0 w 1264"/>
              <a:gd name="T9" fmla="*/ 1093 h 1457"/>
              <a:gd name="T10" fmla="*/ 632 w 1264"/>
              <a:gd name="T11" fmla="*/ 1457 h 1457"/>
              <a:gd name="T12" fmla="*/ 1264 w 1264"/>
              <a:gd name="T13" fmla="*/ 1093 h 1457"/>
            </a:gdLst>
            <a:ahLst/>
            <a:cxnLst>
              <a:cxn ang="0">
                <a:pos x="T0" y="T1"/>
              </a:cxn>
              <a:cxn ang="0">
                <a:pos x="T2" y="T3"/>
              </a:cxn>
              <a:cxn ang="0">
                <a:pos x="T4" y="T5"/>
              </a:cxn>
              <a:cxn ang="0">
                <a:pos x="T6" y="T7"/>
              </a:cxn>
              <a:cxn ang="0">
                <a:pos x="T8" y="T9"/>
              </a:cxn>
              <a:cxn ang="0">
                <a:pos x="T10" y="T11"/>
              </a:cxn>
              <a:cxn ang="0">
                <a:pos x="T12" y="T13"/>
              </a:cxn>
            </a:cxnLst>
            <a:rect l="0" t="0" r="r" b="b"/>
            <a:pathLst>
              <a:path w="1264" h="1457">
                <a:moveTo>
                  <a:pt x="1264" y="1093"/>
                </a:moveTo>
                <a:lnTo>
                  <a:pt x="1264" y="364"/>
                </a:lnTo>
                <a:lnTo>
                  <a:pt x="632" y="0"/>
                </a:lnTo>
                <a:lnTo>
                  <a:pt x="0" y="364"/>
                </a:lnTo>
                <a:lnTo>
                  <a:pt x="0" y="1093"/>
                </a:lnTo>
                <a:lnTo>
                  <a:pt x="632" y="1457"/>
                </a:lnTo>
                <a:lnTo>
                  <a:pt x="1264" y="1093"/>
                </a:lnTo>
                <a:close/>
              </a:path>
            </a:pathLst>
          </a:custGeom>
          <a:noFill/>
          <a:ln w="12700" cap="flat">
            <a:solidFill>
              <a:srgbClr val="773AD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98" name="Line 22">
            <a:extLst>
              <a:ext uri="{FF2B5EF4-FFF2-40B4-BE49-F238E27FC236}">
                <a16:creationId xmlns:a16="http://schemas.microsoft.com/office/drawing/2014/main" id="{8DB504C2-A10E-40C1-8EFF-EB0485D695DF}"/>
              </a:ext>
            </a:extLst>
          </p:cNvPr>
          <p:cNvSpPr>
            <a:spLocks noChangeShapeType="1"/>
          </p:cNvSpPr>
          <p:nvPr/>
        </p:nvSpPr>
        <p:spPr bwMode="auto">
          <a:xfrm flipV="1">
            <a:off x="11675711" y="3893288"/>
            <a:ext cx="2523325" cy="1455303"/>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99" name="Line 23">
            <a:extLst>
              <a:ext uri="{FF2B5EF4-FFF2-40B4-BE49-F238E27FC236}">
                <a16:creationId xmlns:a16="http://schemas.microsoft.com/office/drawing/2014/main" id="{5B86D918-17EF-4EE8-AD5B-1302BE6371DC}"/>
              </a:ext>
            </a:extLst>
          </p:cNvPr>
          <p:cNvSpPr>
            <a:spLocks noChangeShapeType="1"/>
          </p:cNvSpPr>
          <p:nvPr/>
        </p:nvSpPr>
        <p:spPr bwMode="auto">
          <a:xfrm flipH="1" flipV="1">
            <a:off x="11675711" y="3893288"/>
            <a:ext cx="2523325" cy="1455303"/>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01" name="Freeform 25">
            <a:extLst>
              <a:ext uri="{FF2B5EF4-FFF2-40B4-BE49-F238E27FC236}">
                <a16:creationId xmlns:a16="http://schemas.microsoft.com/office/drawing/2014/main" id="{41851CEA-7FFB-4634-8E5F-E0A90FCC3BAD}"/>
              </a:ext>
            </a:extLst>
          </p:cNvPr>
          <p:cNvSpPr>
            <a:spLocks/>
          </p:cNvSpPr>
          <p:nvPr/>
        </p:nvSpPr>
        <p:spPr bwMode="auto">
          <a:xfrm>
            <a:off x="12130867" y="1118432"/>
            <a:ext cx="2525322" cy="2910604"/>
          </a:xfrm>
          <a:custGeom>
            <a:avLst/>
            <a:gdLst>
              <a:gd name="T0" fmla="*/ 1265 w 1265"/>
              <a:gd name="T1" fmla="*/ 1094 h 1458"/>
              <a:gd name="T2" fmla="*/ 1265 w 1265"/>
              <a:gd name="T3" fmla="*/ 364 h 1458"/>
              <a:gd name="T4" fmla="*/ 633 w 1265"/>
              <a:gd name="T5" fmla="*/ 0 h 1458"/>
              <a:gd name="T6" fmla="*/ 0 w 1265"/>
              <a:gd name="T7" fmla="*/ 364 h 1458"/>
              <a:gd name="T8" fmla="*/ 0 w 1265"/>
              <a:gd name="T9" fmla="*/ 1094 h 1458"/>
              <a:gd name="T10" fmla="*/ 633 w 1265"/>
              <a:gd name="T11" fmla="*/ 1458 h 1458"/>
              <a:gd name="T12" fmla="*/ 1265 w 1265"/>
              <a:gd name="T13" fmla="*/ 1094 h 1458"/>
            </a:gdLst>
            <a:ahLst/>
            <a:cxnLst>
              <a:cxn ang="0">
                <a:pos x="T0" y="T1"/>
              </a:cxn>
              <a:cxn ang="0">
                <a:pos x="T2" y="T3"/>
              </a:cxn>
              <a:cxn ang="0">
                <a:pos x="T4" y="T5"/>
              </a:cxn>
              <a:cxn ang="0">
                <a:pos x="T6" y="T7"/>
              </a:cxn>
              <a:cxn ang="0">
                <a:pos x="T8" y="T9"/>
              </a:cxn>
              <a:cxn ang="0">
                <a:pos x="T10" y="T11"/>
              </a:cxn>
              <a:cxn ang="0">
                <a:pos x="T12" y="T13"/>
              </a:cxn>
            </a:cxnLst>
            <a:rect l="0" t="0" r="r" b="b"/>
            <a:pathLst>
              <a:path w="1265" h="1458">
                <a:moveTo>
                  <a:pt x="1265" y="1094"/>
                </a:moveTo>
                <a:lnTo>
                  <a:pt x="1265" y="364"/>
                </a:lnTo>
                <a:lnTo>
                  <a:pt x="633" y="0"/>
                </a:lnTo>
                <a:lnTo>
                  <a:pt x="0" y="364"/>
                </a:lnTo>
                <a:lnTo>
                  <a:pt x="0" y="1094"/>
                </a:lnTo>
                <a:lnTo>
                  <a:pt x="633" y="1458"/>
                </a:lnTo>
                <a:lnTo>
                  <a:pt x="1265" y="1094"/>
                </a:lnTo>
                <a:close/>
              </a:path>
            </a:pathLst>
          </a:custGeom>
          <a:noFill/>
          <a:ln w="12700" cap="flat">
            <a:solidFill>
              <a:srgbClr val="B796F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02" name="Line 26">
            <a:extLst>
              <a:ext uri="{FF2B5EF4-FFF2-40B4-BE49-F238E27FC236}">
                <a16:creationId xmlns:a16="http://schemas.microsoft.com/office/drawing/2014/main" id="{846F7858-23A9-466E-A98A-8B6CD112FF60}"/>
              </a:ext>
            </a:extLst>
          </p:cNvPr>
          <p:cNvSpPr>
            <a:spLocks noChangeShapeType="1"/>
          </p:cNvSpPr>
          <p:nvPr/>
        </p:nvSpPr>
        <p:spPr bwMode="auto">
          <a:xfrm flipV="1">
            <a:off x="12130867" y="1845085"/>
            <a:ext cx="2525322" cy="1457298"/>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03" name="Line 27">
            <a:extLst>
              <a:ext uri="{FF2B5EF4-FFF2-40B4-BE49-F238E27FC236}">
                <a16:creationId xmlns:a16="http://schemas.microsoft.com/office/drawing/2014/main" id="{FAEA0ACB-499C-40E2-A633-BB0465C9F92E}"/>
              </a:ext>
            </a:extLst>
          </p:cNvPr>
          <p:cNvSpPr>
            <a:spLocks noChangeShapeType="1"/>
          </p:cNvSpPr>
          <p:nvPr/>
        </p:nvSpPr>
        <p:spPr bwMode="auto">
          <a:xfrm flipH="1" flipV="1">
            <a:off x="12130867" y="1845085"/>
            <a:ext cx="2525322" cy="1457298"/>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grpSp>
        <p:nvGrpSpPr>
          <p:cNvPr id="6" name="Group 5">
            <a:extLst>
              <a:ext uri="{FF2B5EF4-FFF2-40B4-BE49-F238E27FC236}">
                <a16:creationId xmlns:a16="http://schemas.microsoft.com/office/drawing/2014/main" id="{2E2F998C-DEBF-47E6-88D2-E3E3F9FE3D2A}"/>
              </a:ext>
            </a:extLst>
          </p:cNvPr>
          <p:cNvGrpSpPr/>
          <p:nvPr userDrawn="1"/>
        </p:nvGrpSpPr>
        <p:grpSpPr>
          <a:xfrm>
            <a:off x="5686142" y="-656888"/>
            <a:ext cx="7708385" cy="6732131"/>
            <a:chOff x="5686142" y="-656888"/>
            <a:chExt cx="7708385" cy="6732131"/>
          </a:xfrm>
        </p:grpSpPr>
        <p:sp>
          <p:nvSpPr>
            <p:cNvPr id="181" name="Freeform 5">
              <a:extLst>
                <a:ext uri="{FF2B5EF4-FFF2-40B4-BE49-F238E27FC236}">
                  <a16:creationId xmlns:a16="http://schemas.microsoft.com/office/drawing/2014/main" id="{A325872A-A24F-4541-A046-E4B48E19B303}"/>
                </a:ext>
              </a:extLst>
            </p:cNvPr>
            <p:cNvSpPr>
              <a:spLocks/>
            </p:cNvSpPr>
            <p:nvPr/>
          </p:nvSpPr>
          <p:spPr bwMode="auto">
            <a:xfrm>
              <a:off x="7255900" y="3136691"/>
              <a:ext cx="2086135" cy="2403544"/>
            </a:xfrm>
            <a:custGeom>
              <a:avLst/>
              <a:gdLst>
                <a:gd name="T0" fmla="*/ 1045 w 1045"/>
                <a:gd name="T1" fmla="*/ 904 h 1204"/>
                <a:gd name="T2" fmla="*/ 1045 w 1045"/>
                <a:gd name="T3" fmla="*/ 302 h 1204"/>
                <a:gd name="T4" fmla="*/ 523 w 1045"/>
                <a:gd name="T5" fmla="*/ 0 h 1204"/>
                <a:gd name="T6" fmla="*/ 0 w 1045"/>
                <a:gd name="T7" fmla="*/ 302 h 1204"/>
                <a:gd name="T8" fmla="*/ 0 w 1045"/>
                <a:gd name="T9" fmla="*/ 904 h 1204"/>
                <a:gd name="T10" fmla="*/ 523 w 1045"/>
                <a:gd name="T11" fmla="*/ 1204 h 1204"/>
                <a:gd name="T12" fmla="*/ 1045 w 1045"/>
                <a:gd name="T13" fmla="*/ 904 h 1204"/>
              </a:gdLst>
              <a:ahLst/>
              <a:cxnLst>
                <a:cxn ang="0">
                  <a:pos x="T0" y="T1"/>
                </a:cxn>
                <a:cxn ang="0">
                  <a:pos x="T2" y="T3"/>
                </a:cxn>
                <a:cxn ang="0">
                  <a:pos x="T4" y="T5"/>
                </a:cxn>
                <a:cxn ang="0">
                  <a:pos x="T6" y="T7"/>
                </a:cxn>
                <a:cxn ang="0">
                  <a:pos x="T8" y="T9"/>
                </a:cxn>
                <a:cxn ang="0">
                  <a:pos x="T10" y="T11"/>
                </a:cxn>
                <a:cxn ang="0">
                  <a:pos x="T12" y="T13"/>
                </a:cxn>
              </a:cxnLst>
              <a:rect l="0" t="0" r="r" b="b"/>
              <a:pathLst>
                <a:path w="1045" h="1204">
                  <a:moveTo>
                    <a:pt x="1045" y="904"/>
                  </a:moveTo>
                  <a:lnTo>
                    <a:pt x="1045" y="302"/>
                  </a:lnTo>
                  <a:lnTo>
                    <a:pt x="523" y="0"/>
                  </a:lnTo>
                  <a:lnTo>
                    <a:pt x="0" y="302"/>
                  </a:lnTo>
                  <a:lnTo>
                    <a:pt x="0" y="904"/>
                  </a:lnTo>
                  <a:lnTo>
                    <a:pt x="523" y="1204"/>
                  </a:lnTo>
                  <a:lnTo>
                    <a:pt x="1045" y="904"/>
                  </a:lnTo>
                  <a:close/>
                </a:path>
              </a:pathLst>
            </a:custGeom>
            <a:noFill/>
            <a:ln w="12700" cap="flat">
              <a:solidFill>
                <a:srgbClr val="773AD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82" name="Line 6">
              <a:extLst>
                <a:ext uri="{FF2B5EF4-FFF2-40B4-BE49-F238E27FC236}">
                  <a16:creationId xmlns:a16="http://schemas.microsoft.com/office/drawing/2014/main" id="{2D0DC17F-DB6B-408D-B1DC-E5639F6BC3D1}"/>
                </a:ext>
              </a:extLst>
            </p:cNvPr>
            <p:cNvSpPr>
              <a:spLocks noChangeShapeType="1"/>
            </p:cNvSpPr>
            <p:nvPr/>
          </p:nvSpPr>
          <p:spPr bwMode="auto">
            <a:xfrm flipV="1">
              <a:off x="7255900" y="3739573"/>
              <a:ext cx="2086135" cy="1201772"/>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83" name="Line 7">
              <a:extLst>
                <a:ext uri="{FF2B5EF4-FFF2-40B4-BE49-F238E27FC236}">
                  <a16:creationId xmlns:a16="http://schemas.microsoft.com/office/drawing/2014/main" id="{5C4CA297-FBB9-4DCB-94D5-F920975F136A}"/>
                </a:ext>
              </a:extLst>
            </p:cNvPr>
            <p:cNvSpPr>
              <a:spLocks noChangeShapeType="1"/>
            </p:cNvSpPr>
            <p:nvPr/>
          </p:nvSpPr>
          <p:spPr bwMode="auto">
            <a:xfrm flipH="1" flipV="1">
              <a:off x="7255900" y="3739573"/>
              <a:ext cx="2086135" cy="1201772"/>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84" name="Line 8">
              <a:extLst>
                <a:ext uri="{FF2B5EF4-FFF2-40B4-BE49-F238E27FC236}">
                  <a16:creationId xmlns:a16="http://schemas.microsoft.com/office/drawing/2014/main" id="{C8B2DB13-7D9A-4369-AC73-988BC417C9B1}"/>
                </a:ext>
              </a:extLst>
            </p:cNvPr>
            <p:cNvSpPr>
              <a:spLocks noChangeShapeType="1"/>
            </p:cNvSpPr>
            <p:nvPr/>
          </p:nvSpPr>
          <p:spPr bwMode="auto">
            <a:xfrm flipV="1">
              <a:off x="8299966" y="3136691"/>
              <a:ext cx="0" cy="2403544"/>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85" name="Freeform 9">
              <a:extLst>
                <a:ext uri="{FF2B5EF4-FFF2-40B4-BE49-F238E27FC236}">
                  <a16:creationId xmlns:a16="http://schemas.microsoft.com/office/drawing/2014/main" id="{F3F63DA0-7409-4836-8AE6-C5245DA47E82}"/>
                </a:ext>
              </a:extLst>
            </p:cNvPr>
            <p:cNvSpPr>
              <a:spLocks/>
            </p:cNvSpPr>
            <p:nvPr/>
          </p:nvSpPr>
          <p:spPr bwMode="auto">
            <a:xfrm>
              <a:off x="8547507" y="2677542"/>
              <a:ext cx="1265655" cy="1461291"/>
            </a:xfrm>
            <a:custGeom>
              <a:avLst/>
              <a:gdLst>
                <a:gd name="T0" fmla="*/ 634 w 634"/>
                <a:gd name="T1" fmla="*/ 549 h 732"/>
                <a:gd name="T2" fmla="*/ 634 w 634"/>
                <a:gd name="T3" fmla="*/ 183 h 732"/>
                <a:gd name="T4" fmla="*/ 317 w 634"/>
                <a:gd name="T5" fmla="*/ 0 h 732"/>
                <a:gd name="T6" fmla="*/ 0 w 634"/>
                <a:gd name="T7" fmla="*/ 183 h 732"/>
                <a:gd name="T8" fmla="*/ 0 w 634"/>
                <a:gd name="T9" fmla="*/ 549 h 732"/>
                <a:gd name="T10" fmla="*/ 317 w 634"/>
                <a:gd name="T11" fmla="*/ 732 h 732"/>
                <a:gd name="T12" fmla="*/ 634 w 634"/>
                <a:gd name="T13" fmla="*/ 549 h 732"/>
              </a:gdLst>
              <a:ahLst/>
              <a:cxnLst>
                <a:cxn ang="0">
                  <a:pos x="T0" y="T1"/>
                </a:cxn>
                <a:cxn ang="0">
                  <a:pos x="T2" y="T3"/>
                </a:cxn>
                <a:cxn ang="0">
                  <a:pos x="T4" y="T5"/>
                </a:cxn>
                <a:cxn ang="0">
                  <a:pos x="T6" y="T7"/>
                </a:cxn>
                <a:cxn ang="0">
                  <a:pos x="T8" y="T9"/>
                </a:cxn>
                <a:cxn ang="0">
                  <a:pos x="T10" y="T11"/>
                </a:cxn>
                <a:cxn ang="0">
                  <a:pos x="T12" y="T13"/>
                </a:cxn>
              </a:cxnLst>
              <a:rect l="0" t="0" r="r" b="b"/>
              <a:pathLst>
                <a:path w="634" h="732">
                  <a:moveTo>
                    <a:pt x="634" y="549"/>
                  </a:moveTo>
                  <a:lnTo>
                    <a:pt x="634" y="183"/>
                  </a:lnTo>
                  <a:lnTo>
                    <a:pt x="317" y="0"/>
                  </a:lnTo>
                  <a:lnTo>
                    <a:pt x="0" y="183"/>
                  </a:lnTo>
                  <a:lnTo>
                    <a:pt x="0" y="549"/>
                  </a:lnTo>
                  <a:lnTo>
                    <a:pt x="317" y="732"/>
                  </a:lnTo>
                  <a:lnTo>
                    <a:pt x="634" y="549"/>
                  </a:lnTo>
                  <a:close/>
                </a:path>
              </a:pathLst>
            </a:custGeom>
            <a:noFill/>
            <a:ln w="12700" cap="flat">
              <a:solidFill>
                <a:srgbClr val="B796F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86" name="Line 10">
              <a:extLst>
                <a:ext uri="{FF2B5EF4-FFF2-40B4-BE49-F238E27FC236}">
                  <a16:creationId xmlns:a16="http://schemas.microsoft.com/office/drawing/2014/main" id="{D7D55060-F780-4D26-B1A2-9C8FD406DF6A}"/>
                </a:ext>
              </a:extLst>
            </p:cNvPr>
            <p:cNvSpPr>
              <a:spLocks noChangeShapeType="1"/>
            </p:cNvSpPr>
            <p:nvPr/>
          </p:nvSpPr>
          <p:spPr bwMode="auto">
            <a:xfrm flipV="1">
              <a:off x="8547507" y="3042864"/>
              <a:ext cx="1265655" cy="73064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87" name="Line 11">
              <a:extLst>
                <a:ext uri="{FF2B5EF4-FFF2-40B4-BE49-F238E27FC236}">
                  <a16:creationId xmlns:a16="http://schemas.microsoft.com/office/drawing/2014/main" id="{71FC999B-6CCD-4676-B0AF-836C92A2767C}"/>
                </a:ext>
              </a:extLst>
            </p:cNvPr>
            <p:cNvSpPr>
              <a:spLocks noChangeShapeType="1"/>
            </p:cNvSpPr>
            <p:nvPr/>
          </p:nvSpPr>
          <p:spPr bwMode="auto">
            <a:xfrm flipH="1" flipV="1">
              <a:off x="8547507" y="3042864"/>
              <a:ext cx="1265655" cy="73064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88" name="Line 12">
              <a:extLst>
                <a:ext uri="{FF2B5EF4-FFF2-40B4-BE49-F238E27FC236}">
                  <a16:creationId xmlns:a16="http://schemas.microsoft.com/office/drawing/2014/main" id="{29F4723C-6EC3-49AD-AD24-AF4C2934440D}"/>
                </a:ext>
              </a:extLst>
            </p:cNvPr>
            <p:cNvSpPr>
              <a:spLocks noChangeShapeType="1"/>
            </p:cNvSpPr>
            <p:nvPr/>
          </p:nvSpPr>
          <p:spPr bwMode="auto">
            <a:xfrm flipV="1">
              <a:off x="9180334" y="2677542"/>
              <a:ext cx="0" cy="1461291"/>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89" name="Freeform 13">
              <a:extLst>
                <a:ext uri="{FF2B5EF4-FFF2-40B4-BE49-F238E27FC236}">
                  <a16:creationId xmlns:a16="http://schemas.microsoft.com/office/drawing/2014/main" id="{30755653-E9AC-4C40-8482-6A48588350D0}"/>
                </a:ext>
              </a:extLst>
            </p:cNvPr>
            <p:cNvSpPr>
              <a:spLocks/>
            </p:cNvSpPr>
            <p:nvPr/>
          </p:nvSpPr>
          <p:spPr bwMode="auto">
            <a:xfrm>
              <a:off x="8787064" y="4498167"/>
              <a:ext cx="1267652" cy="1461291"/>
            </a:xfrm>
            <a:custGeom>
              <a:avLst/>
              <a:gdLst>
                <a:gd name="T0" fmla="*/ 635 w 635"/>
                <a:gd name="T1" fmla="*/ 549 h 732"/>
                <a:gd name="T2" fmla="*/ 635 w 635"/>
                <a:gd name="T3" fmla="*/ 183 h 732"/>
                <a:gd name="T4" fmla="*/ 318 w 635"/>
                <a:gd name="T5" fmla="*/ 0 h 732"/>
                <a:gd name="T6" fmla="*/ 0 w 635"/>
                <a:gd name="T7" fmla="*/ 183 h 732"/>
                <a:gd name="T8" fmla="*/ 0 w 635"/>
                <a:gd name="T9" fmla="*/ 549 h 732"/>
                <a:gd name="T10" fmla="*/ 318 w 635"/>
                <a:gd name="T11" fmla="*/ 732 h 732"/>
                <a:gd name="T12" fmla="*/ 635 w 635"/>
                <a:gd name="T13" fmla="*/ 549 h 732"/>
              </a:gdLst>
              <a:ahLst/>
              <a:cxnLst>
                <a:cxn ang="0">
                  <a:pos x="T0" y="T1"/>
                </a:cxn>
                <a:cxn ang="0">
                  <a:pos x="T2" y="T3"/>
                </a:cxn>
                <a:cxn ang="0">
                  <a:pos x="T4" y="T5"/>
                </a:cxn>
                <a:cxn ang="0">
                  <a:pos x="T6" y="T7"/>
                </a:cxn>
                <a:cxn ang="0">
                  <a:pos x="T8" y="T9"/>
                </a:cxn>
                <a:cxn ang="0">
                  <a:pos x="T10" y="T11"/>
                </a:cxn>
                <a:cxn ang="0">
                  <a:pos x="T12" y="T13"/>
                </a:cxn>
              </a:cxnLst>
              <a:rect l="0" t="0" r="r" b="b"/>
              <a:pathLst>
                <a:path w="635" h="732">
                  <a:moveTo>
                    <a:pt x="635" y="549"/>
                  </a:moveTo>
                  <a:lnTo>
                    <a:pt x="635" y="183"/>
                  </a:lnTo>
                  <a:lnTo>
                    <a:pt x="318" y="0"/>
                  </a:lnTo>
                  <a:lnTo>
                    <a:pt x="0" y="183"/>
                  </a:lnTo>
                  <a:lnTo>
                    <a:pt x="0" y="549"/>
                  </a:lnTo>
                  <a:lnTo>
                    <a:pt x="318" y="732"/>
                  </a:lnTo>
                  <a:lnTo>
                    <a:pt x="635" y="549"/>
                  </a:lnTo>
                  <a:close/>
                </a:path>
              </a:pathLst>
            </a:custGeom>
            <a:noFill/>
            <a:ln w="12700" cap="flat">
              <a:solidFill>
                <a:srgbClr val="B796F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90" name="Line 14">
              <a:extLst>
                <a:ext uri="{FF2B5EF4-FFF2-40B4-BE49-F238E27FC236}">
                  <a16:creationId xmlns:a16="http://schemas.microsoft.com/office/drawing/2014/main" id="{8043CEFA-4DEB-4EAE-BF09-E9D1407A19EF}"/>
                </a:ext>
              </a:extLst>
            </p:cNvPr>
            <p:cNvSpPr>
              <a:spLocks noChangeShapeType="1"/>
            </p:cNvSpPr>
            <p:nvPr/>
          </p:nvSpPr>
          <p:spPr bwMode="auto">
            <a:xfrm flipV="1">
              <a:off x="8787064" y="4863489"/>
              <a:ext cx="1267652" cy="73064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91" name="Line 15">
              <a:extLst>
                <a:ext uri="{FF2B5EF4-FFF2-40B4-BE49-F238E27FC236}">
                  <a16:creationId xmlns:a16="http://schemas.microsoft.com/office/drawing/2014/main" id="{EFEF79D8-9A0F-4074-AA19-1CA8C136219B}"/>
                </a:ext>
              </a:extLst>
            </p:cNvPr>
            <p:cNvSpPr>
              <a:spLocks noChangeShapeType="1"/>
            </p:cNvSpPr>
            <p:nvPr/>
          </p:nvSpPr>
          <p:spPr bwMode="auto">
            <a:xfrm flipH="1" flipV="1">
              <a:off x="8787064" y="4863489"/>
              <a:ext cx="1267652" cy="73064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92" name="Line 16">
              <a:extLst>
                <a:ext uri="{FF2B5EF4-FFF2-40B4-BE49-F238E27FC236}">
                  <a16:creationId xmlns:a16="http://schemas.microsoft.com/office/drawing/2014/main" id="{A858863B-371B-4CBF-A2AF-1081CB2E4CA7}"/>
                </a:ext>
              </a:extLst>
            </p:cNvPr>
            <p:cNvSpPr>
              <a:spLocks noChangeShapeType="1"/>
            </p:cNvSpPr>
            <p:nvPr/>
          </p:nvSpPr>
          <p:spPr bwMode="auto">
            <a:xfrm flipV="1">
              <a:off x="9421887" y="4498167"/>
              <a:ext cx="0" cy="1461291"/>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93" name="Freeform 17">
              <a:extLst>
                <a:ext uri="{FF2B5EF4-FFF2-40B4-BE49-F238E27FC236}">
                  <a16:creationId xmlns:a16="http://schemas.microsoft.com/office/drawing/2014/main" id="{FABC6FF8-EA8A-46F7-9E01-795C98F72B91}"/>
                </a:ext>
              </a:extLst>
            </p:cNvPr>
            <p:cNvSpPr>
              <a:spLocks/>
            </p:cNvSpPr>
            <p:nvPr/>
          </p:nvSpPr>
          <p:spPr bwMode="auto">
            <a:xfrm>
              <a:off x="9545658" y="3214546"/>
              <a:ext cx="1718816" cy="1980329"/>
            </a:xfrm>
            <a:custGeom>
              <a:avLst/>
              <a:gdLst>
                <a:gd name="T0" fmla="*/ 861 w 861"/>
                <a:gd name="T1" fmla="*/ 744 h 992"/>
                <a:gd name="T2" fmla="*/ 861 w 861"/>
                <a:gd name="T3" fmla="*/ 248 h 992"/>
                <a:gd name="T4" fmla="*/ 430 w 861"/>
                <a:gd name="T5" fmla="*/ 0 h 992"/>
                <a:gd name="T6" fmla="*/ 0 w 861"/>
                <a:gd name="T7" fmla="*/ 248 h 992"/>
                <a:gd name="T8" fmla="*/ 0 w 861"/>
                <a:gd name="T9" fmla="*/ 744 h 992"/>
                <a:gd name="T10" fmla="*/ 430 w 861"/>
                <a:gd name="T11" fmla="*/ 992 h 992"/>
                <a:gd name="T12" fmla="*/ 861 w 861"/>
                <a:gd name="T13" fmla="*/ 744 h 992"/>
              </a:gdLst>
              <a:ahLst/>
              <a:cxnLst>
                <a:cxn ang="0">
                  <a:pos x="T0" y="T1"/>
                </a:cxn>
                <a:cxn ang="0">
                  <a:pos x="T2" y="T3"/>
                </a:cxn>
                <a:cxn ang="0">
                  <a:pos x="T4" y="T5"/>
                </a:cxn>
                <a:cxn ang="0">
                  <a:pos x="T6" y="T7"/>
                </a:cxn>
                <a:cxn ang="0">
                  <a:pos x="T8" y="T9"/>
                </a:cxn>
                <a:cxn ang="0">
                  <a:pos x="T10" y="T11"/>
                </a:cxn>
                <a:cxn ang="0">
                  <a:pos x="T12" y="T13"/>
                </a:cxn>
              </a:cxnLst>
              <a:rect l="0" t="0" r="r" b="b"/>
              <a:pathLst>
                <a:path w="861" h="992">
                  <a:moveTo>
                    <a:pt x="861" y="744"/>
                  </a:moveTo>
                  <a:lnTo>
                    <a:pt x="861" y="248"/>
                  </a:lnTo>
                  <a:lnTo>
                    <a:pt x="430" y="0"/>
                  </a:lnTo>
                  <a:lnTo>
                    <a:pt x="0" y="248"/>
                  </a:lnTo>
                  <a:lnTo>
                    <a:pt x="0" y="744"/>
                  </a:lnTo>
                  <a:lnTo>
                    <a:pt x="430" y="992"/>
                  </a:lnTo>
                  <a:lnTo>
                    <a:pt x="861" y="744"/>
                  </a:lnTo>
                  <a:close/>
                </a:path>
              </a:pathLst>
            </a:custGeom>
            <a:noFill/>
            <a:ln w="12700" cap="flat">
              <a:solidFill>
                <a:srgbClr val="773AD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94" name="Line 18">
              <a:extLst>
                <a:ext uri="{FF2B5EF4-FFF2-40B4-BE49-F238E27FC236}">
                  <a16:creationId xmlns:a16="http://schemas.microsoft.com/office/drawing/2014/main" id="{A99D932D-F5E8-48DE-9CDC-B2F7EB61EF37}"/>
                </a:ext>
              </a:extLst>
            </p:cNvPr>
            <p:cNvSpPr>
              <a:spLocks noChangeShapeType="1"/>
            </p:cNvSpPr>
            <p:nvPr/>
          </p:nvSpPr>
          <p:spPr bwMode="auto">
            <a:xfrm flipV="1">
              <a:off x="9545658" y="3709628"/>
              <a:ext cx="1718816" cy="990164"/>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95" name="Line 19">
              <a:extLst>
                <a:ext uri="{FF2B5EF4-FFF2-40B4-BE49-F238E27FC236}">
                  <a16:creationId xmlns:a16="http://schemas.microsoft.com/office/drawing/2014/main" id="{7C7CC8A1-510E-4AAE-90EB-C90FB28D60BD}"/>
                </a:ext>
              </a:extLst>
            </p:cNvPr>
            <p:cNvSpPr>
              <a:spLocks noChangeShapeType="1"/>
            </p:cNvSpPr>
            <p:nvPr/>
          </p:nvSpPr>
          <p:spPr bwMode="auto">
            <a:xfrm flipH="1" flipV="1">
              <a:off x="9545658" y="3709628"/>
              <a:ext cx="1718816" cy="990164"/>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96" name="Line 20">
              <a:extLst>
                <a:ext uri="{FF2B5EF4-FFF2-40B4-BE49-F238E27FC236}">
                  <a16:creationId xmlns:a16="http://schemas.microsoft.com/office/drawing/2014/main" id="{40A655A6-B2B0-4B50-9B00-C8BDEAA2977C}"/>
                </a:ext>
              </a:extLst>
            </p:cNvPr>
            <p:cNvSpPr>
              <a:spLocks noChangeShapeType="1"/>
            </p:cNvSpPr>
            <p:nvPr/>
          </p:nvSpPr>
          <p:spPr bwMode="auto">
            <a:xfrm flipV="1">
              <a:off x="10404068" y="3214546"/>
              <a:ext cx="0" cy="1980329"/>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00" name="Line 24">
              <a:extLst>
                <a:ext uri="{FF2B5EF4-FFF2-40B4-BE49-F238E27FC236}">
                  <a16:creationId xmlns:a16="http://schemas.microsoft.com/office/drawing/2014/main" id="{6A53F6AE-D02B-4A2B-82E4-CDBFB509CB44}"/>
                </a:ext>
              </a:extLst>
            </p:cNvPr>
            <p:cNvSpPr>
              <a:spLocks noChangeShapeType="1"/>
            </p:cNvSpPr>
            <p:nvPr/>
          </p:nvSpPr>
          <p:spPr bwMode="auto">
            <a:xfrm flipV="1">
              <a:off x="12937373" y="3166635"/>
              <a:ext cx="0" cy="2908608"/>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04" name="Line 28">
              <a:extLst>
                <a:ext uri="{FF2B5EF4-FFF2-40B4-BE49-F238E27FC236}">
                  <a16:creationId xmlns:a16="http://schemas.microsoft.com/office/drawing/2014/main" id="{A00DB3CE-E13C-4392-AC64-23E61C8EE878}"/>
                </a:ext>
              </a:extLst>
            </p:cNvPr>
            <p:cNvSpPr>
              <a:spLocks noChangeShapeType="1"/>
            </p:cNvSpPr>
            <p:nvPr/>
          </p:nvSpPr>
          <p:spPr bwMode="auto">
            <a:xfrm flipV="1">
              <a:off x="13394527" y="1118432"/>
              <a:ext cx="0" cy="2910604"/>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05" name="Freeform 29">
              <a:extLst>
                <a:ext uri="{FF2B5EF4-FFF2-40B4-BE49-F238E27FC236}">
                  <a16:creationId xmlns:a16="http://schemas.microsoft.com/office/drawing/2014/main" id="{BB06D51A-3C26-40B0-9A07-91001F3451A9}"/>
                </a:ext>
              </a:extLst>
            </p:cNvPr>
            <p:cNvSpPr>
              <a:spLocks/>
            </p:cNvSpPr>
            <p:nvPr/>
          </p:nvSpPr>
          <p:spPr bwMode="auto">
            <a:xfrm>
              <a:off x="10665582" y="4294544"/>
              <a:ext cx="1339519" cy="1545135"/>
            </a:xfrm>
            <a:custGeom>
              <a:avLst/>
              <a:gdLst>
                <a:gd name="T0" fmla="*/ 671 w 671"/>
                <a:gd name="T1" fmla="*/ 581 h 774"/>
                <a:gd name="T2" fmla="*/ 671 w 671"/>
                <a:gd name="T3" fmla="*/ 194 h 774"/>
                <a:gd name="T4" fmla="*/ 335 w 671"/>
                <a:gd name="T5" fmla="*/ 0 h 774"/>
                <a:gd name="T6" fmla="*/ 0 w 671"/>
                <a:gd name="T7" fmla="*/ 194 h 774"/>
                <a:gd name="T8" fmla="*/ 0 w 671"/>
                <a:gd name="T9" fmla="*/ 581 h 774"/>
                <a:gd name="T10" fmla="*/ 335 w 671"/>
                <a:gd name="T11" fmla="*/ 774 h 774"/>
                <a:gd name="T12" fmla="*/ 671 w 671"/>
                <a:gd name="T13" fmla="*/ 581 h 774"/>
              </a:gdLst>
              <a:ahLst/>
              <a:cxnLst>
                <a:cxn ang="0">
                  <a:pos x="T0" y="T1"/>
                </a:cxn>
                <a:cxn ang="0">
                  <a:pos x="T2" y="T3"/>
                </a:cxn>
                <a:cxn ang="0">
                  <a:pos x="T4" y="T5"/>
                </a:cxn>
                <a:cxn ang="0">
                  <a:pos x="T6" y="T7"/>
                </a:cxn>
                <a:cxn ang="0">
                  <a:pos x="T8" y="T9"/>
                </a:cxn>
                <a:cxn ang="0">
                  <a:pos x="T10" y="T11"/>
                </a:cxn>
                <a:cxn ang="0">
                  <a:pos x="T12" y="T13"/>
                </a:cxn>
              </a:cxnLst>
              <a:rect l="0" t="0" r="r" b="b"/>
              <a:pathLst>
                <a:path w="671" h="774">
                  <a:moveTo>
                    <a:pt x="671" y="581"/>
                  </a:moveTo>
                  <a:lnTo>
                    <a:pt x="671" y="194"/>
                  </a:lnTo>
                  <a:lnTo>
                    <a:pt x="335" y="0"/>
                  </a:lnTo>
                  <a:lnTo>
                    <a:pt x="0" y="194"/>
                  </a:lnTo>
                  <a:lnTo>
                    <a:pt x="0" y="581"/>
                  </a:lnTo>
                  <a:lnTo>
                    <a:pt x="335" y="774"/>
                  </a:lnTo>
                  <a:lnTo>
                    <a:pt x="671" y="581"/>
                  </a:lnTo>
                  <a:close/>
                </a:path>
              </a:pathLst>
            </a:custGeom>
            <a:noFill/>
            <a:ln w="12700" cap="flat">
              <a:solidFill>
                <a:srgbClr val="B796F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06" name="Line 30">
              <a:extLst>
                <a:ext uri="{FF2B5EF4-FFF2-40B4-BE49-F238E27FC236}">
                  <a16:creationId xmlns:a16="http://schemas.microsoft.com/office/drawing/2014/main" id="{8BB1746E-F8C1-4568-84AF-0B9B3DFCBCE0}"/>
                </a:ext>
              </a:extLst>
            </p:cNvPr>
            <p:cNvSpPr>
              <a:spLocks noChangeShapeType="1"/>
            </p:cNvSpPr>
            <p:nvPr/>
          </p:nvSpPr>
          <p:spPr bwMode="auto">
            <a:xfrm flipV="1">
              <a:off x="10665582" y="4681826"/>
              <a:ext cx="1339519" cy="772568"/>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07" name="Line 31">
              <a:extLst>
                <a:ext uri="{FF2B5EF4-FFF2-40B4-BE49-F238E27FC236}">
                  <a16:creationId xmlns:a16="http://schemas.microsoft.com/office/drawing/2014/main" id="{2269E44C-A644-4C4F-B642-314FDFC324D4}"/>
                </a:ext>
              </a:extLst>
            </p:cNvPr>
            <p:cNvSpPr>
              <a:spLocks noChangeShapeType="1"/>
            </p:cNvSpPr>
            <p:nvPr/>
          </p:nvSpPr>
          <p:spPr bwMode="auto">
            <a:xfrm flipH="1" flipV="1">
              <a:off x="10665582" y="4681826"/>
              <a:ext cx="1339519" cy="772568"/>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08" name="Line 32">
              <a:extLst>
                <a:ext uri="{FF2B5EF4-FFF2-40B4-BE49-F238E27FC236}">
                  <a16:creationId xmlns:a16="http://schemas.microsoft.com/office/drawing/2014/main" id="{FA8CAAD9-B80F-4872-9BEA-8891B7BC039C}"/>
                </a:ext>
              </a:extLst>
            </p:cNvPr>
            <p:cNvSpPr>
              <a:spLocks noChangeShapeType="1"/>
            </p:cNvSpPr>
            <p:nvPr/>
          </p:nvSpPr>
          <p:spPr bwMode="auto">
            <a:xfrm flipV="1">
              <a:off x="11334344" y="4294544"/>
              <a:ext cx="0" cy="154513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09" name="Freeform 33">
              <a:extLst>
                <a:ext uri="{FF2B5EF4-FFF2-40B4-BE49-F238E27FC236}">
                  <a16:creationId xmlns:a16="http://schemas.microsoft.com/office/drawing/2014/main" id="{57D89F8B-EB38-4581-8B52-34048D9F686A}"/>
                </a:ext>
              </a:extLst>
            </p:cNvPr>
            <p:cNvSpPr>
              <a:spLocks/>
            </p:cNvSpPr>
            <p:nvPr/>
          </p:nvSpPr>
          <p:spPr bwMode="auto">
            <a:xfrm>
              <a:off x="10707505" y="2182460"/>
              <a:ext cx="1654934" cy="1910459"/>
            </a:xfrm>
            <a:custGeom>
              <a:avLst/>
              <a:gdLst>
                <a:gd name="T0" fmla="*/ 829 w 829"/>
                <a:gd name="T1" fmla="*/ 718 h 957"/>
                <a:gd name="T2" fmla="*/ 829 w 829"/>
                <a:gd name="T3" fmla="*/ 240 h 957"/>
                <a:gd name="T4" fmla="*/ 414 w 829"/>
                <a:gd name="T5" fmla="*/ 0 h 957"/>
                <a:gd name="T6" fmla="*/ 0 w 829"/>
                <a:gd name="T7" fmla="*/ 240 h 957"/>
                <a:gd name="T8" fmla="*/ 0 w 829"/>
                <a:gd name="T9" fmla="*/ 718 h 957"/>
                <a:gd name="T10" fmla="*/ 414 w 829"/>
                <a:gd name="T11" fmla="*/ 957 h 957"/>
                <a:gd name="T12" fmla="*/ 829 w 829"/>
                <a:gd name="T13" fmla="*/ 718 h 957"/>
              </a:gdLst>
              <a:ahLst/>
              <a:cxnLst>
                <a:cxn ang="0">
                  <a:pos x="T0" y="T1"/>
                </a:cxn>
                <a:cxn ang="0">
                  <a:pos x="T2" y="T3"/>
                </a:cxn>
                <a:cxn ang="0">
                  <a:pos x="T4" y="T5"/>
                </a:cxn>
                <a:cxn ang="0">
                  <a:pos x="T6" y="T7"/>
                </a:cxn>
                <a:cxn ang="0">
                  <a:pos x="T8" y="T9"/>
                </a:cxn>
                <a:cxn ang="0">
                  <a:pos x="T10" y="T11"/>
                </a:cxn>
                <a:cxn ang="0">
                  <a:pos x="T12" y="T13"/>
                </a:cxn>
              </a:cxnLst>
              <a:rect l="0" t="0" r="r" b="b"/>
              <a:pathLst>
                <a:path w="829" h="957">
                  <a:moveTo>
                    <a:pt x="829" y="718"/>
                  </a:moveTo>
                  <a:lnTo>
                    <a:pt x="829" y="240"/>
                  </a:lnTo>
                  <a:lnTo>
                    <a:pt x="414" y="0"/>
                  </a:lnTo>
                  <a:lnTo>
                    <a:pt x="0" y="240"/>
                  </a:lnTo>
                  <a:lnTo>
                    <a:pt x="0" y="718"/>
                  </a:lnTo>
                  <a:lnTo>
                    <a:pt x="414" y="957"/>
                  </a:lnTo>
                  <a:lnTo>
                    <a:pt x="829" y="718"/>
                  </a:lnTo>
                  <a:close/>
                </a:path>
              </a:pathLst>
            </a:custGeom>
            <a:noFill/>
            <a:ln w="12700" cap="flat">
              <a:solidFill>
                <a:srgbClr val="773AD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10" name="Line 34">
              <a:extLst>
                <a:ext uri="{FF2B5EF4-FFF2-40B4-BE49-F238E27FC236}">
                  <a16:creationId xmlns:a16="http://schemas.microsoft.com/office/drawing/2014/main" id="{2A940AB3-278C-4778-98C9-6DC916C0FE2C}"/>
                </a:ext>
              </a:extLst>
            </p:cNvPr>
            <p:cNvSpPr>
              <a:spLocks noChangeShapeType="1"/>
            </p:cNvSpPr>
            <p:nvPr/>
          </p:nvSpPr>
          <p:spPr bwMode="auto">
            <a:xfrm flipV="1">
              <a:off x="10707505" y="2661572"/>
              <a:ext cx="1654934" cy="954231"/>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11" name="Line 35">
              <a:extLst>
                <a:ext uri="{FF2B5EF4-FFF2-40B4-BE49-F238E27FC236}">
                  <a16:creationId xmlns:a16="http://schemas.microsoft.com/office/drawing/2014/main" id="{E97DEC58-6BB4-46D9-B287-8203C444E230}"/>
                </a:ext>
              </a:extLst>
            </p:cNvPr>
            <p:cNvSpPr>
              <a:spLocks noChangeShapeType="1"/>
            </p:cNvSpPr>
            <p:nvPr/>
          </p:nvSpPr>
          <p:spPr bwMode="auto">
            <a:xfrm flipH="1" flipV="1">
              <a:off x="10707505" y="2661572"/>
              <a:ext cx="1654934" cy="954231"/>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12" name="Line 36">
              <a:extLst>
                <a:ext uri="{FF2B5EF4-FFF2-40B4-BE49-F238E27FC236}">
                  <a16:creationId xmlns:a16="http://schemas.microsoft.com/office/drawing/2014/main" id="{19986E94-AABD-4635-BF24-71FBCD0C887E}"/>
                </a:ext>
              </a:extLst>
            </p:cNvPr>
            <p:cNvSpPr>
              <a:spLocks noChangeShapeType="1"/>
            </p:cNvSpPr>
            <p:nvPr/>
          </p:nvSpPr>
          <p:spPr bwMode="auto">
            <a:xfrm flipV="1">
              <a:off x="11533974" y="2182460"/>
              <a:ext cx="0" cy="1910459"/>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49" name="Freeform 5">
              <a:extLst>
                <a:ext uri="{FF2B5EF4-FFF2-40B4-BE49-F238E27FC236}">
                  <a16:creationId xmlns:a16="http://schemas.microsoft.com/office/drawing/2014/main" id="{F7C301FC-28B4-41AF-AC1F-91554CEA15F5}"/>
                </a:ext>
              </a:extLst>
            </p:cNvPr>
            <p:cNvSpPr>
              <a:spLocks/>
            </p:cNvSpPr>
            <p:nvPr/>
          </p:nvSpPr>
          <p:spPr bwMode="auto">
            <a:xfrm rot="10800000">
              <a:off x="11000296" y="-121880"/>
              <a:ext cx="2086135" cy="2403544"/>
            </a:xfrm>
            <a:custGeom>
              <a:avLst/>
              <a:gdLst>
                <a:gd name="T0" fmla="*/ 1045 w 1045"/>
                <a:gd name="T1" fmla="*/ 904 h 1204"/>
                <a:gd name="T2" fmla="*/ 1045 w 1045"/>
                <a:gd name="T3" fmla="*/ 302 h 1204"/>
                <a:gd name="T4" fmla="*/ 523 w 1045"/>
                <a:gd name="T5" fmla="*/ 0 h 1204"/>
                <a:gd name="T6" fmla="*/ 0 w 1045"/>
                <a:gd name="T7" fmla="*/ 302 h 1204"/>
                <a:gd name="T8" fmla="*/ 0 w 1045"/>
                <a:gd name="T9" fmla="*/ 904 h 1204"/>
                <a:gd name="T10" fmla="*/ 523 w 1045"/>
                <a:gd name="T11" fmla="*/ 1204 h 1204"/>
                <a:gd name="T12" fmla="*/ 1045 w 1045"/>
                <a:gd name="T13" fmla="*/ 904 h 1204"/>
              </a:gdLst>
              <a:ahLst/>
              <a:cxnLst>
                <a:cxn ang="0">
                  <a:pos x="T0" y="T1"/>
                </a:cxn>
                <a:cxn ang="0">
                  <a:pos x="T2" y="T3"/>
                </a:cxn>
                <a:cxn ang="0">
                  <a:pos x="T4" y="T5"/>
                </a:cxn>
                <a:cxn ang="0">
                  <a:pos x="T6" y="T7"/>
                </a:cxn>
                <a:cxn ang="0">
                  <a:pos x="T8" y="T9"/>
                </a:cxn>
                <a:cxn ang="0">
                  <a:pos x="T10" y="T11"/>
                </a:cxn>
                <a:cxn ang="0">
                  <a:pos x="T12" y="T13"/>
                </a:cxn>
              </a:cxnLst>
              <a:rect l="0" t="0" r="r" b="b"/>
              <a:pathLst>
                <a:path w="1045" h="1204">
                  <a:moveTo>
                    <a:pt x="1045" y="904"/>
                  </a:moveTo>
                  <a:lnTo>
                    <a:pt x="1045" y="302"/>
                  </a:lnTo>
                  <a:lnTo>
                    <a:pt x="523" y="0"/>
                  </a:lnTo>
                  <a:lnTo>
                    <a:pt x="0" y="302"/>
                  </a:lnTo>
                  <a:lnTo>
                    <a:pt x="0" y="904"/>
                  </a:lnTo>
                  <a:lnTo>
                    <a:pt x="523" y="1204"/>
                  </a:lnTo>
                  <a:lnTo>
                    <a:pt x="1045" y="904"/>
                  </a:lnTo>
                  <a:close/>
                </a:path>
              </a:pathLst>
            </a:custGeom>
            <a:noFill/>
            <a:ln w="12700" cap="flat">
              <a:solidFill>
                <a:srgbClr val="773AD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50" name="Line 6">
              <a:extLst>
                <a:ext uri="{FF2B5EF4-FFF2-40B4-BE49-F238E27FC236}">
                  <a16:creationId xmlns:a16="http://schemas.microsoft.com/office/drawing/2014/main" id="{BABED39B-F5E3-45A1-BF7E-204575972584}"/>
                </a:ext>
              </a:extLst>
            </p:cNvPr>
            <p:cNvSpPr>
              <a:spLocks noChangeShapeType="1"/>
            </p:cNvSpPr>
            <p:nvPr/>
          </p:nvSpPr>
          <p:spPr bwMode="auto">
            <a:xfrm rot="10800000" flipV="1">
              <a:off x="11000296" y="477010"/>
              <a:ext cx="2086135" cy="1201772"/>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51" name="Line 7">
              <a:extLst>
                <a:ext uri="{FF2B5EF4-FFF2-40B4-BE49-F238E27FC236}">
                  <a16:creationId xmlns:a16="http://schemas.microsoft.com/office/drawing/2014/main" id="{24E01529-B305-47CA-BDDB-413E72FB694D}"/>
                </a:ext>
              </a:extLst>
            </p:cNvPr>
            <p:cNvSpPr>
              <a:spLocks noChangeShapeType="1"/>
            </p:cNvSpPr>
            <p:nvPr/>
          </p:nvSpPr>
          <p:spPr bwMode="auto">
            <a:xfrm rot="10800000" flipH="1" flipV="1">
              <a:off x="11000296" y="477010"/>
              <a:ext cx="2086135" cy="1201772"/>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52" name="Line 8">
              <a:extLst>
                <a:ext uri="{FF2B5EF4-FFF2-40B4-BE49-F238E27FC236}">
                  <a16:creationId xmlns:a16="http://schemas.microsoft.com/office/drawing/2014/main" id="{5C12FE66-15D2-4BBB-AE3F-3EB545F066C7}"/>
                </a:ext>
              </a:extLst>
            </p:cNvPr>
            <p:cNvSpPr>
              <a:spLocks noChangeShapeType="1"/>
            </p:cNvSpPr>
            <p:nvPr/>
          </p:nvSpPr>
          <p:spPr bwMode="auto">
            <a:xfrm rot="10800000" flipV="1">
              <a:off x="12042365" y="-121880"/>
              <a:ext cx="0" cy="2403544"/>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53" name="Freeform 9">
              <a:extLst>
                <a:ext uri="{FF2B5EF4-FFF2-40B4-BE49-F238E27FC236}">
                  <a16:creationId xmlns:a16="http://schemas.microsoft.com/office/drawing/2014/main" id="{8B30DFB0-0852-4784-ABA3-2C3C52129ED2}"/>
                </a:ext>
              </a:extLst>
            </p:cNvPr>
            <p:cNvSpPr>
              <a:spLocks/>
            </p:cNvSpPr>
            <p:nvPr/>
          </p:nvSpPr>
          <p:spPr bwMode="auto">
            <a:xfrm rot="10800000">
              <a:off x="10529169" y="1279522"/>
              <a:ext cx="1265655" cy="1461291"/>
            </a:xfrm>
            <a:custGeom>
              <a:avLst/>
              <a:gdLst>
                <a:gd name="T0" fmla="*/ 634 w 634"/>
                <a:gd name="T1" fmla="*/ 549 h 732"/>
                <a:gd name="T2" fmla="*/ 634 w 634"/>
                <a:gd name="T3" fmla="*/ 183 h 732"/>
                <a:gd name="T4" fmla="*/ 317 w 634"/>
                <a:gd name="T5" fmla="*/ 0 h 732"/>
                <a:gd name="T6" fmla="*/ 0 w 634"/>
                <a:gd name="T7" fmla="*/ 183 h 732"/>
                <a:gd name="T8" fmla="*/ 0 w 634"/>
                <a:gd name="T9" fmla="*/ 549 h 732"/>
                <a:gd name="T10" fmla="*/ 317 w 634"/>
                <a:gd name="T11" fmla="*/ 732 h 732"/>
                <a:gd name="T12" fmla="*/ 634 w 634"/>
                <a:gd name="T13" fmla="*/ 549 h 732"/>
              </a:gdLst>
              <a:ahLst/>
              <a:cxnLst>
                <a:cxn ang="0">
                  <a:pos x="T0" y="T1"/>
                </a:cxn>
                <a:cxn ang="0">
                  <a:pos x="T2" y="T3"/>
                </a:cxn>
                <a:cxn ang="0">
                  <a:pos x="T4" y="T5"/>
                </a:cxn>
                <a:cxn ang="0">
                  <a:pos x="T6" y="T7"/>
                </a:cxn>
                <a:cxn ang="0">
                  <a:pos x="T8" y="T9"/>
                </a:cxn>
                <a:cxn ang="0">
                  <a:pos x="T10" y="T11"/>
                </a:cxn>
                <a:cxn ang="0">
                  <a:pos x="T12" y="T13"/>
                </a:cxn>
              </a:cxnLst>
              <a:rect l="0" t="0" r="r" b="b"/>
              <a:pathLst>
                <a:path w="634" h="732">
                  <a:moveTo>
                    <a:pt x="634" y="549"/>
                  </a:moveTo>
                  <a:lnTo>
                    <a:pt x="634" y="183"/>
                  </a:lnTo>
                  <a:lnTo>
                    <a:pt x="317" y="0"/>
                  </a:lnTo>
                  <a:lnTo>
                    <a:pt x="0" y="183"/>
                  </a:lnTo>
                  <a:lnTo>
                    <a:pt x="0" y="549"/>
                  </a:lnTo>
                  <a:lnTo>
                    <a:pt x="317" y="732"/>
                  </a:lnTo>
                  <a:lnTo>
                    <a:pt x="634" y="549"/>
                  </a:lnTo>
                  <a:close/>
                </a:path>
              </a:pathLst>
            </a:custGeom>
            <a:noFill/>
            <a:ln w="12700" cap="flat">
              <a:solidFill>
                <a:srgbClr val="B796F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54" name="Line 10">
              <a:extLst>
                <a:ext uri="{FF2B5EF4-FFF2-40B4-BE49-F238E27FC236}">
                  <a16:creationId xmlns:a16="http://schemas.microsoft.com/office/drawing/2014/main" id="{D5166107-18E5-4281-93F6-0078A2D8A557}"/>
                </a:ext>
              </a:extLst>
            </p:cNvPr>
            <p:cNvSpPr>
              <a:spLocks noChangeShapeType="1"/>
            </p:cNvSpPr>
            <p:nvPr/>
          </p:nvSpPr>
          <p:spPr bwMode="auto">
            <a:xfrm rot="10800000" flipV="1">
              <a:off x="10529169" y="1644845"/>
              <a:ext cx="1265655" cy="73064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55" name="Line 11">
              <a:extLst>
                <a:ext uri="{FF2B5EF4-FFF2-40B4-BE49-F238E27FC236}">
                  <a16:creationId xmlns:a16="http://schemas.microsoft.com/office/drawing/2014/main" id="{47439158-DB3C-4F80-BD2B-C7F03D4CC0BE}"/>
                </a:ext>
              </a:extLst>
            </p:cNvPr>
            <p:cNvSpPr>
              <a:spLocks noChangeShapeType="1"/>
            </p:cNvSpPr>
            <p:nvPr/>
          </p:nvSpPr>
          <p:spPr bwMode="auto">
            <a:xfrm rot="10800000" flipH="1" flipV="1">
              <a:off x="10529169" y="1644845"/>
              <a:ext cx="1265655" cy="73064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56" name="Line 12">
              <a:extLst>
                <a:ext uri="{FF2B5EF4-FFF2-40B4-BE49-F238E27FC236}">
                  <a16:creationId xmlns:a16="http://schemas.microsoft.com/office/drawing/2014/main" id="{2AA9B475-0D64-4C8B-867A-1133501C432C}"/>
                </a:ext>
              </a:extLst>
            </p:cNvPr>
            <p:cNvSpPr>
              <a:spLocks noChangeShapeType="1"/>
            </p:cNvSpPr>
            <p:nvPr/>
          </p:nvSpPr>
          <p:spPr bwMode="auto">
            <a:xfrm rot="10800000" flipV="1">
              <a:off x="11161997" y="1279522"/>
              <a:ext cx="0" cy="1461291"/>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57" name="Freeform 13">
              <a:extLst>
                <a:ext uri="{FF2B5EF4-FFF2-40B4-BE49-F238E27FC236}">
                  <a16:creationId xmlns:a16="http://schemas.microsoft.com/office/drawing/2014/main" id="{6C174CD5-BB2A-4E30-89D1-567B87107E9A}"/>
                </a:ext>
              </a:extLst>
            </p:cNvPr>
            <p:cNvSpPr>
              <a:spLocks/>
            </p:cNvSpPr>
            <p:nvPr/>
          </p:nvSpPr>
          <p:spPr bwMode="auto">
            <a:xfrm rot="10800000">
              <a:off x="10287616" y="-541103"/>
              <a:ext cx="1267652" cy="1461291"/>
            </a:xfrm>
            <a:custGeom>
              <a:avLst/>
              <a:gdLst>
                <a:gd name="T0" fmla="*/ 635 w 635"/>
                <a:gd name="T1" fmla="*/ 549 h 732"/>
                <a:gd name="T2" fmla="*/ 635 w 635"/>
                <a:gd name="T3" fmla="*/ 183 h 732"/>
                <a:gd name="T4" fmla="*/ 318 w 635"/>
                <a:gd name="T5" fmla="*/ 0 h 732"/>
                <a:gd name="T6" fmla="*/ 0 w 635"/>
                <a:gd name="T7" fmla="*/ 183 h 732"/>
                <a:gd name="T8" fmla="*/ 0 w 635"/>
                <a:gd name="T9" fmla="*/ 549 h 732"/>
                <a:gd name="T10" fmla="*/ 318 w 635"/>
                <a:gd name="T11" fmla="*/ 732 h 732"/>
                <a:gd name="T12" fmla="*/ 635 w 635"/>
                <a:gd name="T13" fmla="*/ 549 h 732"/>
              </a:gdLst>
              <a:ahLst/>
              <a:cxnLst>
                <a:cxn ang="0">
                  <a:pos x="T0" y="T1"/>
                </a:cxn>
                <a:cxn ang="0">
                  <a:pos x="T2" y="T3"/>
                </a:cxn>
                <a:cxn ang="0">
                  <a:pos x="T4" y="T5"/>
                </a:cxn>
                <a:cxn ang="0">
                  <a:pos x="T6" y="T7"/>
                </a:cxn>
                <a:cxn ang="0">
                  <a:pos x="T8" y="T9"/>
                </a:cxn>
                <a:cxn ang="0">
                  <a:pos x="T10" y="T11"/>
                </a:cxn>
                <a:cxn ang="0">
                  <a:pos x="T12" y="T13"/>
                </a:cxn>
              </a:cxnLst>
              <a:rect l="0" t="0" r="r" b="b"/>
              <a:pathLst>
                <a:path w="635" h="732">
                  <a:moveTo>
                    <a:pt x="635" y="549"/>
                  </a:moveTo>
                  <a:lnTo>
                    <a:pt x="635" y="183"/>
                  </a:lnTo>
                  <a:lnTo>
                    <a:pt x="318" y="0"/>
                  </a:lnTo>
                  <a:lnTo>
                    <a:pt x="0" y="183"/>
                  </a:lnTo>
                  <a:lnTo>
                    <a:pt x="0" y="549"/>
                  </a:lnTo>
                  <a:lnTo>
                    <a:pt x="318" y="732"/>
                  </a:lnTo>
                  <a:lnTo>
                    <a:pt x="635" y="549"/>
                  </a:lnTo>
                  <a:close/>
                </a:path>
              </a:pathLst>
            </a:custGeom>
            <a:noFill/>
            <a:ln w="12700" cap="flat">
              <a:solidFill>
                <a:srgbClr val="B796F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58" name="Line 14">
              <a:extLst>
                <a:ext uri="{FF2B5EF4-FFF2-40B4-BE49-F238E27FC236}">
                  <a16:creationId xmlns:a16="http://schemas.microsoft.com/office/drawing/2014/main" id="{6A9B5595-FE99-499C-B047-C445A4138F96}"/>
                </a:ext>
              </a:extLst>
            </p:cNvPr>
            <p:cNvSpPr>
              <a:spLocks noChangeShapeType="1"/>
            </p:cNvSpPr>
            <p:nvPr/>
          </p:nvSpPr>
          <p:spPr bwMode="auto">
            <a:xfrm rot="10800000" flipV="1">
              <a:off x="10287616" y="-175779"/>
              <a:ext cx="1267652" cy="73064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59" name="Line 15">
              <a:extLst>
                <a:ext uri="{FF2B5EF4-FFF2-40B4-BE49-F238E27FC236}">
                  <a16:creationId xmlns:a16="http://schemas.microsoft.com/office/drawing/2014/main" id="{C51563A0-23E7-4AC2-A52B-358ADA3D58CE}"/>
                </a:ext>
              </a:extLst>
            </p:cNvPr>
            <p:cNvSpPr>
              <a:spLocks noChangeShapeType="1"/>
            </p:cNvSpPr>
            <p:nvPr/>
          </p:nvSpPr>
          <p:spPr bwMode="auto">
            <a:xfrm rot="10800000" flipH="1" flipV="1">
              <a:off x="10287616" y="-175779"/>
              <a:ext cx="1267652" cy="73064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60" name="Line 16">
              <a:extLst>
                <a:ext uri="{FF2B5EF4-FFF2-40B4-BE49-F238E27FC236}">
                  <a16:creationId xmlns:a16="http://schemas.microsoft.com/office/drawing/2014/main" id="{BF0DBE8C-AA68-4EAC-936D-83D6BC6C0BEA}"/>
                </a:ext>
              </a:extLst>
            </p:cNvPr>
            <p:cNvSpPr>
              <a:spLocks noChangeShapeType="1"/>
            </p:cNvSpPr>
            <p:nvPr/>
          </p:nvSpPr>
          <p:spPr bwMode="auto">
            <a:xfrm rot="10800000" flipV="1">
              <a:off x="10920444" y="-541103"/>
              <a:ext cx="0" cy="1461291"/>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61" name="Freeform 17">
              <a:extLst>
                <a:ext uri="{FF2B5EF4-FFF2-40B4-BE49-F238E27FC236}">
                  <a16:creationId xmlns:a16="http://schemas.microsoft.com/office/drawing/2014/main" id="{BCAD9CFB-25D5-4F8F-AF81-D0B9D04D460D}"/>
                </a:ext>
              </a:extLst>
            </p:cNvPr>
            <p:cNvSpPr>
              <a:spLocks/>
            </p:cNvSpPr>
            <p:nvPr/>
          </p:nvSpPr>
          <p:spPr bwMode="auto">
            <a:xfrm rot="10800000">
              <a:off x="9077857" y="223480"/>
              <a:ext cx="1718816" cy="1980329"/>
            </a:xfrm>
            <a:custGeom>
              <a:avLst/>
              <a:gdLst>
                <a:gd name="T0" fmla="*/ 861 w 861"/>
                <a:gd name="T1" fmla="*/ 744 h 992"/>
                <a:gd name="T2" fmla="*/ 861 w 861"/>
                <a:gd name="T3" fmla="*/ 248 h 992"/>
                <a:gd name="T4" fmla="*/ 430 w 861"/>
                <a:gd name="T5" fmla="*/ 0 h 992"/>
                <a:gd name="T6" fmla="*/ 0 w 861"/>
                <a:gd name="T7" fmla="*/ 248 h 992"/>
                <a:gd name="T8" fmla="*/ 0 w 861"/>
                <a:gd name="T9" fmla="*/ 744 h 992"/>
                <a:gd name="T10" fmla="*/ 430 w 861"/>
                <a:gd name="T11" fmla="*/ 992 h 992"/>
                <a:gd name="T12" fmla="*/ 861 w 861"/>
                <a:gd name="T13" fmla="*/ 744 h 992"/>
              </a:gdLst>
              <a:ahLst/>
              <a:cxnLst>
                <a:cxn ang="0">
                  <a:pos x="T0" y="T1"/>
                </a:cxn>
                <a:cxn ang="0">
                  <a:pos x="T2" y="T3"/>
                </a:cxn>
                <a:cxn ang="0">
                  <a:pos x="T4" y="T5"/>
                </a:cxn>
                <a:cxn ang="0">
                  <a:pos x="T6" y="T7"/>
                </a:cxn>
                <a:cxn ang="0">
                  <a:pos x="T8" y="T9"/>
                </a:cxn>
                <a:cxn ang="0">
                  <a:pos x="T10" y="T11"/>
                </a:cxn>
                <a:cxn ang="0">
                  <a:pos x="T12" y="T13"/>
                </a:cxn>
              </a:cxnLst>
              <a:rect l="0" t="0" r="r" b="b"/>
              <a:pathLst>
                <a:path w="861" h="992">
                  <a:moveTo>
                    <a:pt x="861" y="744"/>
                  </a:moveTo>
                  <a:lnTo>
                    <a:pt x="861" y="248"/>
                  </a:lnTo>
                  <a:lnTo>
                    <a:pt x="430" y="0"/>
                  </a:lnTo>
                  <a:lnTo>
                    <a:pt x="0" y="248"/>
                  </a:lnTo>
                  <a:lnTo>
                    <a:pt x="0" y="744"/>
                  </a:lnTo>
                  <a:lnTo>
                    <a:pt x="430" y="992"/>
                  </a:lnTo>
                  <a:lnTo>
                    <a:pt x="861" y="744"/>
                  </a:lnTo>
                  <a:close/>
                </a:path>
              </a:pathLst>
            </a:custGeom>
            <a:noFill/>
            <a:ln w="12700" cap="flat">
              <a:solidFill>
                <a:srgbClr val="773AD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62" name="Line 18">
              <a:extLst>
                <a:ext uri="{FF2B5EF4-FFF2-40B4-BE49-F238E27FC236}">
                  <a16:creationId xmlns:a16="http://schemas.microsoft.com/office/drawing/2014/main" id="{832F7290-3438-48EA-AEBF-604ECBFF42B5}"/>
                </a:ext>
              </a:extLst>
            </p:cNvPr>
            <p:cNvSpPr>
              <a:spLocks noChangeShapeType="1"/>
            </p:cNvSpPr>
            <p:nvPr/>
          </p:nvSpPr>
          <p:spPr bwMode="auto">
            <a:xfrm rot="10800000" flipV="1">
              <a:off x="9077857" y="718563"/>
              <a:ext cx="1718816" cy="990164"/>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63" name="Line 19">
              <a:extLst>
                <a:ext uri="{FF2B5EF4-FFF2-40B4-BE49-F238E27FC236}">
                  <a16:creationId xmlns:a16="http://schemas.microsoft.com/office/drawing/2014/main" id="{A9FEF3F1-A651-44DE-8198-667B39BEE466}"/>
                </a:ext>
              </a:extLst>
            </p:cNvPr>
            <p:cNvSpPr>
              <a:spLocks noChangeShapeType="1"/>
            </p:cNvSpPr>
            <p:nvPr/>
          </p:nvSpPr>
          <p:spPr bwMode="auto">
            <a:xfrm rot="10800000" flipH="1" flipV="1">
              <a:off x="9077857" y="718563"/>
              <a:ext cx="1718816" cy="990164"/>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64" name="Line 20">
              <a:extLst>
                <a:ext uri="{FF2B5EF4-FFF2-40B4-BE49-F238E27FC236}">
                  <a16:creationId xmlns:a16="http://schemas.microsoft.com/office/drawing/2014/main" id="{40E494B2-CEB4-4E65-8A12-32D34340D89F}"/>
                </a:ext>
              </a:extLst>
            </p:cNvPr>
            <p:cNvSpPr>
              <a:spLocks noChangeShapeType="1"/>
            </p:cNvSpPr>
            <p:nvPr/>
          </p:nvSpPr>
          <p:spPr bwMode="auto">
            <a:xfrm rot="10800000" flipV="1">
              <a:off x="9938263" y="223480"/>
              <a:ext cx="0" cy="1980329"/>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65" name="Freeform 21">
              <a:extLst>
                <a:ext uri="{FF2B5EF4-FFF2-40B4-BE49-F238E27FC236}">
                  <a16:creationId xmlns:a16="http://schemas.microsoft.com/office/drawing/2014/main" id="{61D34658-553E-4F9E-B3A9-9E25A3A99B6C}"/>
                </a:ext>
              </a:extLst>
            </p:cNvPr>
            <p:cNvSpPr>
              <a:spLocks/>
            </p:cNvSpPr>
            <p:nvPr/>
          </p:nvSpPr>
          <p:spPr bwMode="auto">
            <a:xfrm rot="10800000">
              <a:off x="6143296" y="-656888"/>
              <a:ext cx="2523325" cy="2908608"/>
            </a:xfrm>
            <a:custGeom>
              <a:avLst/>
              <a:gdLst>
                <a:gd name="T0" fmla="*/ 1264 w 1264"/>
                <a:gd name="T1" fmla="*/ 1093 h 1457"/>
                <a:gd name="T2" fmla="*/ 1264 w 1264"/>
                <a:gd name="T3" fmla="*/ 364 h 1457"/>
                <a:gd name="T4" fmla="*/ 632 w 1264"/>
                <a:gd name="T5" fmla="*/ 0 h 1457"/>
                <a:gd name="T6" fmla="*/ 0 w 1264"/>
                <a:gd name="T7" fmla="*/ 364 h 1457"/>
                <a:gd name="T8" fmla="*/ 0 w 1264"/>
                <a:gd name="T9" fmla="*/ 1093 h 1457"/>
                <a:gd name="T10" fmla="*/ 632 w 1264"/>
                <a:gd name="T11" fmla="*/ 1457 h 1457"/>
                <a:gd name="T12" fmla="*/ 1264 w 1264"/>
                <a:gd name="T13" fmla="*/ 1093 h 1457"/>
              </a:gdLst>
              <a:ahLst/>
              <a:cxnLst>
                <a:cxn ang="0">
                  <a:pos x="T0" y="T1"/>
                </a:cxn>
                <a:cxn ang="0">
                  <a:pos x="T2" y="T3"/>
                </a:cxn>
                <a:cxn ang="0">
                  <a:pos x="T4" y="T5"/>
                </a:cxn>
                <a:cxn ang="0">
                  <a:pos x="T6" y="T7"/>
                </a:cxn>
                <a:cxn ang="0">
                  <a:pos x="T8" y="T9"/>
                </a:cxn>
                <a:cxn ang="0">
                  <a:pos x="T10" y="T11"/>
                </a:cxn>
                <a:cxn ang="0">
                  <a:pos x="T12" y="T13"/>
                </a:cxn>
              </a:cxnLst>
              <a:rect l="0" t="0" r="r" b="b"/>
              <a:pathLst>
                <a:path w="1264" h="1457">
                  <a:moveTo>
                    <a:pt x="1264" y="1093"/>
                  </a:moveTo>
                  <a:lnTo>
                    <a:pt x="1264" y="364"/>
                  </a:lnTo>
                  <a:lnTo>
                    <a:pt x="632" y="0"/>
                  </a:lnTo>
                  <a:lnTo>
                    <a:pt x="0" y="364"/>
                  </a:lnTo>
                  <a:lnTo>
                    <a:pt x="0" y="1093"/>
                  </a:lnTo>
                  <a:lnTo>
                    <a:pt x="632" y="1457"/>
                  </a:lnTo>
                  <a:lnTo>
                    <a:pt x="1264" y="1093"/>
                  </a:lnTo>
                  <a:close/>
                </a:path>
              </a:pathLst>
            </a:custGeom>
            <a:noFill/>
            <a:ln w="12700" cap="flat">
              <a:solidFill>
                <a:srgbClr val="773AD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66" name="Line 22">
              <a:extLst>
                <a:ext uri="{FF2B5EF4-FFF2-40B4-BE49-F238E27FC236}">
                  <a16:creationId xmlns:a16="http://schemas.microsoft.com/office/drawing/2014/main" id="{C937D6A9-5857-444E-A16D-5977BC4D2BF4}"/>
                </a:ext>
              </a:extLst>
            </p:cNvPr>
            <p:cNvSpPr>
              <a:spLocks noChangeShapeType="1"/>
            </p:cNvSpPr>
            <p:nvPr/>
          </p:nvSpPr>
          <p:spPr bwMode="auto">
            <a:xfrm rot="10800000" flipV="1">
              <a:off x="6143296" y="69765"/>
              <a:ext cx="2523325" cy="1455303"/>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67" name="Line 23">
              <a:extLst>
                <a:ext uri="{FF2B5EF4-FFF2-40B4-BE49-F238E27FC236}">
                  <a16:creationId xmlns:a16="http://schemas.microsoft.com/office/drawing/2014/main" id="{02D4F60D-1622-42BE-91F3-6A192014FD98}"/>
                </a:ext>
              </a:extLst>
            </p:cNvPr>
            <p:cNvSpPr>
              <a:spLocks noChangeShapeType="1"/>
            </p:cNvSpPr>
            <p:nvPr/>
          </p:nvSpPr>
          <p:spPr bwMode="auto">
            <a:xfrm rot="10800000" flipH="1" flipV="1">
              <a:off x="6143296" y="69765"/>
              <a:ext cx="2523325" cy="1455303"/>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68" name="Line 24">
              <a:extLst>
                <a:ext uri="{FF2B5EF4-FFF2-40B4-BE49-F238E27FC236}">
                  <a16:creationId xmlns:a16="http://schemas.microsoft.com/office/drawing/2014/main" id="{C1841704-6002-4403-AB3B-5FB306F2A807}"/>
                </a:ext>
              </a:extLst>
            </p:cNvPr>
            <p:cNvSpPr>
              <a:spLocks noChangeShapeType="1"/>
            </p:cNvSpPr>
            <p:nvPr/>
          </p:nvSpPr>
          <p:spPr bwMode="auto">
            <a:xfrm rot="10800000" flipV="1">
              <a:off x="7404958" y="-656888"/>
              <a:ext cx="0" cy="2908608"/>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69" name="Freeform 25">
              <a:extLst>
                <a:ext uri="{FF2B5EF4-FFF2-40B4-BE49-F238E27FC236}">
                  <a16:creationId xmlns:a16="http://schemas.microsoft.com/office/drawing/2014/main" id="{20C342E2-577E-4D37-A940-653A4E66FD1E}"/>
                </a:ext>
              </a:extLst>
            </p:cNvPr>
            <p:cNvSpPr>
              <a:spLocks/>
            </p:cNvSpPr>
            <p:nvPr/>
          </p:nvSpPr>
          <p:spPr bwMode="auto">
            <a:xfrm rot="10800000">
              <a:off x="5686142" y="1389319"/>
              <a:ext cx="2525322" cy="2910604"/>
            </a:xfrm>
            <a:custGeom>
              <a:avLst/>
              <a:gdLst>
                <a:gd name="T0" fmla="*/ 1265 w 1265"/>
                <a:gd name="T1" fmla="*/ 1094 h 1458"/>
                <a:gd name="T2" fmla="*/ 1265 w 1265"/>
                <a:gd name="T3" fmla="*/ 364 h 1458"/>
                <a:gd name="T4" fmla="*/ 633 w 1265"/>
                <a:gd name="T5" fmla="*/ 0 h 1458"/>
                <a:gd name="T6" fmla="*/ 0 w 1265"/>
                <a:gd name="T7" fmla="*/ 364 h 1458"/>
                <a:gd name="T8" fmla="*/ 0 w 1265"/>
                <a:gd name="T9" fmla="*/ 1094 h 1458"/>
                <a:gd name="T10" fmla="*/ 633 w 1265"/>
                <a:gd name="T11" fmla="*/ 1458 h 1458"/>
                <a:gd name="T12" fmla="*/ 1265 w 1265"/>
                <a:gd name="T13" fmla="*/ 1094 h 1458"/>
              </a:gdLst>
              <a:ahLst/>
              <a:cxnLst>
                <a:cxn ang="0">
                  <a:pos x="T0" y="T1"/>
                </a:cxn>
                <a:cxn ang="0">
                  <a:pos x="T2" y="T3"/>
                </a:cxn>
                <a:cxn ang="0">
                  <a:pos x="T4" y="T5"/>
                </a:cxn>
                <a:cxn ang="0">
                  <a:pos x="T6" y="T7"/>
                </a:cxn>
                <a:cxn ang="0">
                  <a:pos x="T8" y="T9"/>
                </a:cxn>
                <a:cxn ang="0">
                  <a:pos x="T10" y="T11"/>
                </a:cxn>
                <a:cxn ang="0">
                  <a:pos x="T12" y="T13"/>
                </a:cxn>
              </a:cxnLst>
              <a:rect l="0" t="0" r="r" b="b"/>
              <a:pathLst>
                <a:path w="1265" h="1458">
                  <a:moveTo>
                    <a:pt x="1265" y="1094"/>
                  </a:moveTo>
                  <a:lnTo>
                    <a:pt x="1265" y="364"/>
                  </a:lnTo>
                  <a:lnTo>
                    <a:pt x="633" y="0"/>
                  </a:lnTo>
                  <a:lnTo>
                    <a:pt x="0" y="364"/>
                  </a:lnTo>
                  <a:lnTo>
                    <a:pt x="0" y="1094"/>
                  </a:lnTo>
                  <a:lnTo>
                    <a:pt x="633" y="1458"/>
                  </a:lnTo>
                  <a:lnTo>
                    <a:pt x="1265" y="1094"/>
                  </a:lnTo>
                  <a:close/>
                </a:path>
              </a:pathLst>
            </a:custGeom>
            <a:noFill/>
            <a:ln w="12700" cap="flat">
              <a:solidFill>
                <a:srgbClr val="B796F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70" name="Line 26">
              <a:extLst>
                <a:ext uri="{FF2B5EF4-FFF2-40B4-BE49-F238E27FC236}">
                  <a16:creationId xmlns:a16="http://schemas.microsoft.com/office/drawing/2014/main" id="{F6753830-3FAF-4FA3-8F05-46072F4EBBD0}"/>
                </a:ext>
              </a:extLst>
            </p:cNvPr>
            <p:cNvSpPr>
              <a:spLocks noChangeShapeType="1"/>
            </p:cNvSpPr>
            <p:nvPr/>
          </p:nvSpPr>
          <p:spPr bwMode="auto">
            <a:xfrm rot="10800000" flipV="1">
              <a:off x="5686142" y="2115972"/>
              <a:ext cx="2525322" cy="1457298"/>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71" name="Line 27">
              <a:extLst>
                <a:ext uri="{FF2B5EF4-FFF2-40B4-BE49-F238E27FC236}">
                  <a16:creationId xmlns:a16="http://schemas.microsoft.com/office/drawing/2014/main" id="{BED395EB-7208-4336-B3A7-9FEF7D0D0492}"/>
                </a:ext>
              </a:extLst>
            </p:cNvPr>
            <p:cNvSpPr>
              <a:spLocks noChangeShapeType="1"/>
            </p:cNvSpPr>
            <p:nvPr/>
          </p:nvSpPr>
          <p:spPr bwMode="auto">
            <a:xfrm rot="10800000" flipH="1" flipV="1">
              <a:off x="5686142" y="2115972"/>
              <a:ext cx="2525322" cy="1457298"/>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72" name="Line 28">
              <a:extLst>
                <a:ext uri="{FF2B5EF4-FFF2-40B4-BE49-F238E27FC236}">
                  <a16:creationId xmlns:a16="http://schemas.microsoft.com/office/drawing/2014/main" id="{C8F13409-4304-4CFC-8254-8CEA0595870C}"/>
                </a:ext>
              </a:extLst>
            </p:cNvPr>
            <p:cNvSpPr>
              <a:spLocks noChangeShapeType="1"/>
            </p:cNvSpPr>
            <p:nvPr/>
          </p:nvSpPr>
          <p:spPr bwMode="auto">
            <a:xfrm rot="10800000" flipV="1">
              <a:off x="6947804" y="1389319"/>
              <a:ext cx="0" cy="2910604"/>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73" name="Freeform 29">
              <a:extLst>
                <a:ext uri="{FF2B5EF4-FFF2-40B4-BE49-F238E27FC236}">
                  <a16:creationId xmlns:a16="http://schemas.microsoft.com/office/drawing/2014/main" id="{83011D40-281C-43AD-96C2-A6716D546AE6}"/>
                </a:ext>
              </a:extLst>
            </p:cNvPr>
            <p:cNvSpPr>
              <a:spLocks/>
            </p:cNvSpPr>
            <p:nvPr/>
          </p:nvSpPr>
          <p:spPr bwMode="auto">
            <a:xfrm rot="10800000">
              <a:off x="8337230" y="-421325"/>
              <a:ext cx="1339519" cy="1545135"/>
            </a:xfrm>
            <a:custGeom>
              <a:avLst/>
              <a:gdLst>
                <a:gd name="T0" fmla="*/ 671 w 671"/>
                <a:gd name="T1" fmla="*/ 581 h 774"/>
                <a:gd name="T2" fmla="*/ 671 w 671"/>
                <a:gd name="T3" fmla="*/ 194 h 774"/>
                <a:gd name="T4" fmla="*/ 335 w 671"/>
                <a:gd name="T5" fmla="*/ 0 h 774"/>
                <a:gd name="T6" fmla="*/ 0 w 671"/>
                <a:gd name="T7" fmla="*/ 194 h 774"/>
                <a:gd name="T8" fmla="*/ 0 w 671"/>
                <a:gd name="T9" fmla="*/ 581 h 774"/>
                <a:gd name="T10" fmla="*/ 335 w 671"/>
                <a:gd name="T11" fmla="*/ 774 h 774"/>
                <a:gd name="T12" fmla="*/ 671 w 671"/>
                <a:gd name="T13" fmla="*/ 581 h 774"/>
              </a:gdLst>
              <a:ahLst/>
              <a:cxnLst>
                <a:cxn ang="0">
                  <a:pos x="T0" y="T1"/>
                </a:cxn>
                <a:cxn ang="0">
                  <a:pos x="T2" y="T3"/>
                </a:cxn>
                <a:cxn ang="0">
                  <a:pos x="T4" y="T5"/>
                </a:cxn>
                <a:cxn ang="0">
                  <a:pos x="T6" y="T7"/>
                </a:cxn>
                <a:cxn ang="0">
                  <a:pos x="T8" y="T9"/>
                </a:cxn>
                <a:cxn ang="0">
                  <a:pos x="T10" y="T11"/>
                </a:cxn>
                <a:cxn ang="0">
                  <a:pos x="T12" y="T13"/>
                </a:cxn>
              </a:cxnLst>
              <a:rect l="0" t="0" r="r" b="b"/>
              <a:pathLst>
                <a:path w="671" h="774">
                  <a:moveTo>
                    <a:pt x="671" y="581"/>
                  </a:moveTo>
                  <a:lnTo>
                    <a:pt x="671" y="194"/>
                  </a:lnTo>
                  <a:lnTo>
                    <a:pt x="335" y="0"/>
                  </a:lnTo>
                  <a:lnTo>
                    <a:pt x="0" y="194"/>
                  </a:lnTo>
                  <a:lnTo>
                    <a:pt x="0" y="581"/>
                  </a:lnTo>
                  <a:lnTo>
                    <a:pt x="335" y="774"/>
                  </a:lnTo>
                  <a:lnTo>
                    <a:pt x="671" y="581"/>
                  </a:lnTo>
                  <a:close/>
                </a:path>
              </a:pathLst>
            </a:custGeom>
            <a:noFill/>
            <a:ln w="12700" cap="flat">
              <a:solidFill>
                <a:srgbClr val="B796F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74" name="Line 30">
              <a:extLst>
                <a:ext uri="{FF2B5EF4-FFF2-40B4-BE49-F238E27FC236}">
                  <a16:creationId xmlns:a16="http://schemas.microsoft.com/office/drawing/2014/main" id="{90D857AA-C899-4A2D-A7C8-25AAA0B2D083}"/>
                </a:ext>
              </a:extLst>
            </p:cNvPr>
            <p:cNvSpPr>
              <a:spLocks noChangeShapeType="1"/>
            </p:cNvSpPr>
            <p:nvPr/>
          </p:nvSpPr>
          <p:spPr bwMode="auto">
            <a:xfrm rot="10800000" flipV="1">
              <a:off x="8337230" y="-36040"/>
              <a:ext cx="1339519" cy="772568"/>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75" name="Line 31">
              <a:extLst>
                <a:ext uri="{FF2B5EF4-FFF2-40B4-BE49-F238E27FC236}">
                  <a16:creationId xmlns:a16="http://schemas.microsoft.com/office/drawing/2014/main" id="{1057201A-6419-4BCE-861F-F85476710B0A}"/>
                </a:ext>
              </a:extLst>
            </p:cNvPr>
            <p:cNvSpPr>
              <a:spLocks noChangeShapeType="1"/>
            </p:cNvSpPr>
            <p:nvPr/>
          </p:nvSpPr>
          <p:spPr bwMode="auto">
            <a:xfrm rot="10800000" flipH="1" flipV="1">
              <a:off x="8337230" y="-36040"/>
              <a:ext cx="1339519" cy="772568"/>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76" name="Line 32">
              <a:extLst>
                <a:ext uri="{FF2B5EF4-FFF2-40B4-BE49-F238E27FC236}">
                  <a16:creationId xmlns:a16="http://schemas.microsoft.com/office/drawing/2014/main" id="{E61A8FCA-6C9C-4563-8D56-ABC11B155502}"/>
                </a:ext>
              </a:extLst>
            </p:cNvPr>
            <p:cNvSpPr>
              <a:spLocks noChangeShapeType="1"/>
            </p:cNvSpPr>
            <p:nvPr/>
          </p:nvSpPr>
          <p:spPr bwMode="auto">
            <a:xfrm rot="10800000" flipV="1">
              <a:off x="9007987" y="-421325"/>
              <a:ext cx="0" cy="154513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77" name="Freeform 33">
              <a:extLst>
                <a:ext uri="{FF2B5EF4-FFF2-40B4-BE49-F238E27FC236}">
                  <a16:creationId xmlns:a16="http://schemas.microsoft.com/office/drawing/2014/main" id="{CC0C7DC4-7066-43FD-B85E-81AF5F4FC561}"/>
                </a:ext>
              </a:extLst>
            </p:cNvPr>
            <p:cNvSpPr>
              <a:spLocks/>
            </p:cNvSpPr>
            <p:nvPr/>
          </p:nvSpPr>
          <p:spPr bwMode="auto">
            <a:xfrm rot="10800000">
              <a:off x="7979891" y="1325436"/>
              <a:ext cx="1654934" cy="1910459"/>
            </a:xfrm>
            <a:custGeom>
              <a:avLst/>
              <a:gdLst>
                <a:gd name="T0" fmla="*/ 829 w 829"/>
                <a:gd name="T1" fmla="*/ 718 h 957"/>
                <a:gd name="T2" fmla="*/ 829 w 829"/>
                <a:gd name="T3" fmla="*/ 240 h 957"/>
                <a:gd name="T4" fmla="*/ 414 w 829"/>
                <a:gd name="T5" fmla="*/ 0 h 957"/>
                <a:gd name="T6" fmla="*/ 0 w 829"/>
                <a:gd name="T7" fmla="*/ 240 h 957"/>
                <a:gd name="T8" fmla="*/ 0 w 829"/>
                <a:gd name="T9" fmla="*/ 718 h 957"/>
                <a:gd name="T10" fmla="*/ 414 w 829"/>
                <a:gd name="T11" fmla="*/ 957 h 957"/>
                <a:gd name="T12" fmla="*/ 829 w 829"/>
                <a:gd name="T13" fmla="*/ 718 h 957"/>
              </a:gdLst>
              <a:ahLst/>
              <a:cxnLst>
                <a:cxn ang="0">
                  <a:pos x="T0" y="T1"/>
                </a:cxn>
                <a:cxn ang="0">
                  <a:pos x="T2" y="T3"/>
                </a:cxn>
                <a:cxn ang="0">
                  <a:pos x="T4" y="T5"/>
                </a:cxn>
                <a:cxn ang="0">
                  <a:pos x="T6" y="T7"/>
                </a:cxn>
                <a:cxn ang="0">
                  <a:pos x="T8" y="T9"/>
                </a:cxn>
                <a:cxn ang="0">
                  <a:pos x="T10" y="T11"/>
                </a:cxn>
                <a:cxn ang="0">
                  <a:pos x="T12" y="T13"/>
                </a:cxn>
              </a:cxnLst>
              <a:rect l="0" t="0" r="r" b="b"/>
              <a:pathLst>
                <a:path w="829" h="957">
                  <a:moveTo>
                    <a:pt x="829" y="718"/>
                  </a:moveTo>
                  <a:lnTo>
                    <a:pt x="829" y="240"/>
                  </a:lnTo>
                  <a:lnTo>
                    <a:pt x="414" y="0"/>
                  </a:lnTo>
                  <a:lnTo>
                    <a:pt x="0" y="240"/>
                  </a:lnTo>
                  <a:lnTo>
                    <a:pt x="0" y="718"/>
                  </a:lnTo>
                  <a:lnTo>
                    <a:pt x="414" y="957"/>
                  </a:lnTo>
                  <a:lnTo>
                    <a:pt x="829" y="718"/>
                  </a:lnTo>
                  <a:close/>
                </a:path>
              </a:pathLst>
            </a:custGeom>
            <a:noFill/>
            <a:ln w="12700" cap="flat">
              <a:solidFill>
                <a:srgbClr val="773AD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78" name="Line 34">
              <a:extLst>
                <a:ext uri="{FF2B5EF4-FFF2-40B4-BE49-F238E27FC236}">
                  <a16:creationId xmlns:a16="http://schemas.microsoft.com/office/drawing/2014/main" id="{B9F0BFC4-284B-47F3-B8DF-16409529C107}"/>
                </a:ext>
              </a:extLst>
            </p:cNvPr>
            <p:cNvSpPr>
              <a:spLocks noChangeShapeType="1"/>
            </p:cNvSpPr>
            <p:nvPr/>
          </p:nvSpPr>
          <p:spPr bwMode="auto">
            <a:xfrm rot="10800000" flipV="1">
              <a:off x="7979891" y="1802552"/>
              <a:ext cx="1654934" cy="954231"/>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79" name="Line 35">
              <a:extLst>
                <a:ext uri="{FF2B5EF4-FFF2-40B4-BE49-F238E27FC236}">
                  <a16:creationId xmlns:a16="http://schemas.microsoft.com/office/drawing/2014/main" id="{1B2A2F18-DBF3-47EB-9445-8CD7306E40FF}"/>
                </a:ext>
              </a:extLst>
            </p:cNvPr>
            <p:cNvSpPr>
              <a:spLocks noChangeShapeType="1"/>
            </p:cNvSpPr>
            <p:nvPr/>
          </p:nvSpPr>
          <p:spPr bwMode="auto">
            <a:xfrm rot="10800000" flipH="1" flipV="1">
              <a:off x="7979891" y="1802552"/>
              <a:ext cx="1654934" cy="954231"/>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80" name="Line 36">
              <a:extLst>
                <a:ext uri="{FF2B5EF4-FFF2-40B4-BE49-F238E27FC236}">
                  <a16:creationId xmlns:a16="http://schemas.microsoft.com/office/drawing/2014/main" id="{D265770D-AF19-4D85-AF68-54CF91FB77E1}"/>
                </a:ext>
              </a:extLst>
            </p:cNvPr>
            <p:cNvSpPr>
              <a:spLocks noChangeShapeType="1"/>
            </p:cNvSpPr>
            <p:nvPr/>
          </p:nvSpPr>
          <p:spPr bwMode="auto">
            <a:xfrm rot="10800000" flipV="1">
              <a:off x="8808357" y="1325436"/>
              <a:ext cx="0" cy="1910459"/>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grpSp>
      <p:grpSp>
        <p:nvGrpSpPr>
          <p:cNvPr id="3" name="Group 2">
            <a:extLst>
              <a:ext uri="{FF2B5EF4-FFF2-40B4-BE49-F238E27FC236}">
                <a16:creationId xmlns:a16="http://schemas.microsoft.com/office/drawing/2014/main" id="{7F6F4A87-D663-4FEA-A020-726B12EB823D}"/>
              </a:ext>
            </a:extLst>
          </p:cNvPr>
          <p:cNvGrpSpPr/>
          <p:nvPr/>
        </p:nvGrpSpPr>
        <p:grpSpPr>
          <a:xfrm>
            <a:off x="451632" y="468476"/>
            <a:ext cx="1430221" cy="306418"/>
            <a:chOff x="451632" y="468476"/>
            <a:chExt cx="1430221" cy="306418"/>
          </a:xfrm>
        </p:grpSpPr>
        <p:pic>
          <p:nvPicPr>
            <p:cNvPr id="10" name="Picture 9">
              <a:extLst>
                <a:ext uri="{FF2B5EF4-FFF2-40B4-BE49-F238E27FC236}">
                  <a16:creationId xmlns:a16="http://schemas.microsoft.com/office/drawing/2014/main" id="{21192D5F-1038-4F8E-88F2-D315D8D030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1632" y="468769"/>
              <a:ext cx="1390452" cy="306125"/>
            </a:xfrm>
            <a:prstGeom prst="rect">
              <a:avLst/>
            </a:prstGeom>
          </p:spPr>
        </p:pic>
        <p:pic>
          <p:nvPicPr>
            <p:cNvPr id="213" name="Picture 212">
              <a:extLst>
                <a:ext uri="{FF2B5EF4-FFF2-40B4-BE49-F238E27FC236}">
                  <a16:creationId xmlns:a16="http://schemas.microsoft.com/office/drawing/2014/main" id="{C45001F7-6401-4AE7-A4B0-E03D533E9A29}"/>
                </a:ext>
              </a:extLst>
            </p:cNvPr>
            <p:cNvPicPr>
              <a:picLocks noChangeAspect="1"/>
            </p:cNvPicPr>
            <p:nvPr userDrawn="1"/>
          </p:nvPicPr>
          <p:blipFill rotWithShape="1">
            <a:blip r:embed="rId3" cstate="email">
              <a:biLevel thresh="25000"/>
              <a:extLst>
                <a:ext uri="{28A0092B-C50C-407E-A947-70E740481C1C}">
                  <a14:useLocalDpi xmlns:a14="http://schemas.microsoft.com/office/drawing/2010/main"/>
                </a:ext>
              </a:extLst>
            </a:blip>
            <a:srcRect r="-3841"/>
            <a:stretch/>
          </p:blipFill>
          <p:spPr>
            <a:xfrm>
              <a:off x="801858" y="468476"/>
              <a:ext cx="1079995" cy="306125"/>
            </a:xfrm>
            <a:prstGeom prst="rect">
              <a:avLst/>
            </a:prstGeom>
          </p:spPr>
        </p:pic>
      </p:grpSp>
      <p:sp>
        <p:nvSpPr>
          <p:cNvPr id="4" name="Rectangle 3">
            <a:extLst>
              <a:ext uri="{FF2B5EF4-FFF2-40B4-BE49-F238E27FC236}">
                <a16:creationId xmlns:a16="http://schemas.microsoft.com/office/drawing/2014/main" id="{A3FDE298-7815-47CD-B20F-6229E5D2BB2F}"/>
              </a:ext>
            </a:extLst>
          </p:cNvPr>
          <p:cNvSpPr/>
          <p:nvPr/>
        </p:nvSpPr>
        <p:spPr bwMode="auto">
          <a:xfrm>
            <a:off x="4804012" y="-1398896"/>
            <a:ext cx="7642746" cy="1398896"/>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5" name="Rectangle 214">
            <a:extLst>
              <a:ext uri="{FF2B5EF4-FFF2-40B4-BE49-F238E27FC236}">
                <a16:creationId xmlns:a16="http://schemas.microsoft.com/office/drawing/2014/main" id="{00E81728-F939-4C5F-960C-B7F76859F232}"/>
              </a:ext>
            </a:extLst>
          </p:cNvPr>
          <p:cNvSpPr/>
          <p:nvPr/>
        </p:nvSpPr>
        <p:spPr bwMode="auto">
          <a:xfrm rot="5400000">
            <a:off x="9945122" y="2094976"/>
            <a:ext cx="7642746" cy="3132068"/>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45011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950"/>
                                        <p:tgtEl>
                                          <p:spTgt spid="8"/>
                                        </p:tgtEl>
                                      </p:cBhvr>
                                    </p:animEffect>
                                  </p:childTnLst>
                                </p:cTn>
                              </p:par>
                              <p:par>
                                <p:cTn id="8" presetID="63" presetClass="path" presetSubtype="0" decel="100000" fill="hold" grpId="1" nodeType="withEffect">
                                  <p:stCondLst>
                                    <p:cond delay="700"/>
                                  </p:stCondLst>
                                  <p:childTnLst>
                                    <p:animMotion origin="layout" path="M -0.01455 -2.09714E-6 L -4.54174E-6 -2.09714E-6 " pathEditMode="relative" rAng="0" ptsTypes="AA">
                                      <p:cBhvr>
                                        <p:cTn id="9" dur="950" fill="hold"/>
                                        <p:tgtEl>
                                          <p:spTgt spid="8"/>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6425" y="1632912"/>
            <a:ext cx="4849473" cy="744014"/>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7038" y="2520564"/>
            <a:ext cx="4848969" cy="276999"/>
          </a:xfrm>
        </p:spPr>
        <p:txBody>
          <a:bodyP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3141009639"/>
      </p:ext>
    </p:extLst>
  </p:cSld>
  <p:clrMapOvr>
    <a:masterClrMapping/>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512272B-6700-43D8-91D2-E2B214118AE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12" name="Rectangle 11">
            <a:extLst>
              <a:ext uri="{FF2B5EF4-FFF2-40B4-BE49-F238E27FC236}">
                <a16:creationId xmlns:a16="http://schemas.microsoft.com/office/drawing/2014/main" id="{78DFD15D-688B-493A-A79A-E8A5090CDBC8}"/>
              </a:ext>
            </a:extLst>
          </p:cNvPr>
          <p:cNvSpPr/>
          <p:nvPr userDrawn="1"/>
        </p:nvSpPr>
        <p:spPr bwMode="auto">
          <a:xfrm>
            <a:off x="0" y="2702560"/>
            <a:ext cx="6126480" cy="3616960"/>
          </a:xfrm>
          <a:prstGeom prst="rect">
            <a:avLst/>
          </a:prstGeom>
          <a:solidFill>
            <a:schemeClr val="accent1">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3" y="2702560"/>
            <a:ext cx="5735258" cy="1838959"/>
          </a:xfrm>
          <a:noFill/>
        </p:spPr>
        <p:txBody>
          <a:bodyPr lIns="146304" tIns="91440" rIns="146304" bIns="91440" anchor="b" anchorCtr="0"/>
          <a:lstStyle>
            <a:lvl1pPr>
              <a:defRPr sz="4800"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4595648"/>
            <a:ext cx="5735260" cy="1075252"/>
          </a:xfrm>
          <a:noFill/>
        </p:spPr>
        <p:txBody>
          <a:bodyPr lIns="164592" tIns="109728" rIns="164592" bIns="109728">
            <a:noAutofit/>
          </a:bodyPr>
          <a:lstStyle>
            <a:lvl1pPr marL="0" indent="0">
              <a:spcBef>
                <a:spcPts val="0"/>
              </a:spcBef>
              <a:buNone/>
              <a:defRPr sz="28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702598"/>
            <a:ext cx="3585699" cy="567015"/>
          </a:xfrm>
        </p:spPr>
        <p:txBody>
          <a:bodyPr lIns="182880" tIns="146304" rIns="182880" bIns="146304" anchor="ct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3201769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3140710"/>
            <a:ext cx="4797997" cy="1838959"/>
          </a:xfrm>
          <a:noFill/>
        </p:spPr>
        <p:txBody>
          <a:bodyPr lIns="146304" tIns="91440" rIns="146304" bIns="91440" anchor="b" anchorCtr="0"/>
          <a:lstStyle>
            <a:lvl1pPr>
              <a:defRPr sz="4800"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033798"/>
            <a:ext cx="4797999" cy="1075252"/>
          </a:xfrm>
          <a:noFill/>
        </p:spPr>
        <p:txBody>
          <a:bodyPr lIns="164592" tIns="109728" rIns="164592" bIns="109728">
            <a:noAutofit/>
          </a:bodyPr>
          <a:lstStyle>
            <a:lvl1pPr marL="0" indent="0">
              <a:spcBef>
                <a:spcPts val="0"/>
              </a:spcBef>
              <a:buNone/>
              <a:defRPr sz="28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098562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bg2"/>
        </a:solidFill>
        <a:effectLst/>
      </p:bgPr>
    </p:bg>
    <p:spTree>
      <p:nvGrpSpPr>
        <p:cNvPr id="1" name=""/>
        <p:cNvGrpSpPr/>
        <p:nvPr/>
      </p:nvGrpSpPr>
      <p:grpSpPr>
        <a:xfrm>
          <a:off x="0" y="0"/>
          <a:ext cx="0" cy="0"/>
          <a:chOff x="0" y="0"/>
          <a:chExt cx="0" cy="0"/>
        </a:xfrm>
      </p:grpSpPr>
      <p:pic>
        <p:nvPicPr>
          <p:cNvPr id="3" name="Picture 2" descr="A person sitting in a room&#10;&#10;Description generated with very high confidence">
            <a:extLst>
              <a:ext uri="{FF2B5EF4-FFF2-40B4-BE49-F238E27FC236}">
                <a16:creationId xmlns:a16="http://schemas.microsoft.com/office/drawing/2014/main" id="{E23B8A7C-DB17-4C7E-AF2D-D21ECBB0D0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85DB54E2-5BBA-49E9-9AE0-587E809F4D91}"/>
              </a:ext>
            </a:extLst>
          </p:cNvPr>
          <p:cNvSpPr/>
          <p:nvPr userDrawn="1"/>
        </p:nvSpPr>
        <p:spPr bwMode="auto">
          <a:xfrm>
            <a:off x="0" y="2702560"/>
            <a:ext cx="6126480" cy="3000615"/>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3" y="2702560"/>
            <a:ext cx="5735258" cy="1838959"/>
          </a:xfrm>
          <a:noFill/>
        </p:spPr>
        <p:txBody>
          <a:bodyPr lIns="146304" tIns="91440" rIns="146304" bIns="91440" anchor="b" anchorCtr="0"/>
          <a:lstStyle>
            <a:lvl1pPr>
              <a:defRPr sz="4800"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4595648"/>
            <a:ext cx="5735260" cy="1075252"/>
          </a:xfrm>
          <a:noFill/>
        </p:spPr>
        <p:txBody>
          <a:bodyPr lIns="164592" tIns="109728" rIns="164592" bIns="109728">
            <a:noAutofit/>
          </a:bodyPr>
          <a:lstStyle>
            <a:lvl1pPr marL="0" indent="0">
              <a:spcBef>
                <a:spcPts val="0"/>
              </a:spcBef>
              <a:buNone/>
              <a:defRPr sz="28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pic>
        <p:nvPicPr>
          <p:cNvPr id="14" name="Picture 13">
            <a:extLst>
              <a:ext uri="{FF2B5EF4-FFF2-40B4-BE49-F238E27FC236}">
                <a16:creationId xmlns:a16="http://schemas.microsoft.com/office/drawing/2014/main" id="{F194B800-7BDE-45B5-AAE6-3FA1ECE2B91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1632" y="470067"/>
            <a:ext cx="1423303" cy="304977"/>
          </a:xfrm>
          <a:prstGeom prst="rect">
            <a:avLst/>
          </a:prstGeom>
        </p:spPr>
      </p:pic>
    </p:spTree>
    <p:extLst>
      <p:ext uri="{BB962C8B-B14F-4D97-AF65-F5344CB8AC3E}">
        <p14:creationId xmlns:p14="http://schemas.microsoft.com/office/powerpoint/2010/main" val="1587187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Lst>
  </p:timing>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1666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378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18093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sz="4000">
                <a:solidFill>
                  <a:schemeClr val="bg1"/>
                </a:solidFill>
              </a:defRPr>
            </a:lvl1pPr>
          </a:lstStyle>
          <a:p>
            <a:r>
              <a:rPr lang="en-US"/>
              <a:t>Click to edit Master title style</a:t>
            </a:r>
          </a:p>
        </p:txBody>
      </p:sp>
    </p:spTree>
    <p:extLst>
      <p:ext uri="{BB962C8B-B14F-4D97-AF65-F5344CB8AC3E}">
        <p14:creationId xmlns:p14="http://schemas.microsoft.com/office/powerpoint/2010/main" val="3893253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6F4BC869-BDC3-4FA7-95DB-ECF24CF16A40}"/>
              </a:ext>
            </a:extLst>
          </p:cNvPr>
          <p:cNvSpPr>
            <a:spLocks noGrp="1"/>
          </p:cNvSpPr>
          <p:nvPr>
            <p:ph type="body" sz="quarter" idx="10" hasCustomPrompt="1"/>
          </p:nvPr>
        </p:nvSpPr>
        <p:spPr>
          <a:xfrm>
            <a:off x="269875" y="1094906"/>
            <a:ext cx="11655425" cy="461665"/>
          </a:xfrm>
        </p:spPr>
        <p:txBody>
          <a:bodyPr/>
          <a:lstStyle>
            <a:lvl1pPr marL="0" indent="0">
              <a:buNone/>
              <a:defRPr sz="2000">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2720030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tx1"/>
                </a:solidFill>
              </a:defRPr>
            </a:lvl1pPr>
          </a:lstStyle>
          <a:p>
            <a:r>
              <a:rPr lang="en-US"/>
              <a:t>Click to edit Master title style</a:t>
            </a:r>
          </a:p>
        </p:txBody>
      </p:sp>
      <p:grpSp>
        <p:nvGrpSpPr>
          <p:cNvPr id="3" name="Group 2">
            <a:extLst>
              <a:ext uri="{FF2B5EF4-FFF2-40B4-BE49-F238E27FC236}">
                <a16:creationId xmlns:a16="http://schemas.microsoft.com/office/drawing/2014/main" id="{29DB9C31-C2DE-4448-B166-25811365A1BA}"/>
              </a:ext>
            </a:extLst>
          </p:cNvPr>
          <p:cNvGrpSpPr/>
          <p:nvPr userDrawn="1"/>
        </p:nvGrpSpPr>
        <p:grpSpPr>
          <a:xfrm>
            <a:off x="7494800" y="5579707"/>
            <a:ext cx="5093650" cy="1750570"/>
            <a:chOff x="7494800" y="5579707"/>
            <a:chExt cx="5093650" cy="1750570"/>
          </a:xfrm>
        </p:grpSpPr>
        <p:sp>
          <p:nvSpPr>
            <p:cNvPr id="4" name="Hexagon 3">
              <a:extLst>
                <a:ext uri="{FF2B5EF4-FFF2-40B4-BE49-F238E27FC236}">
                  <a16:creationId xmlns:a16="http://schemas.microsoft.com/office/drawing/2014/main" id="{AFE0C88E-159E-4946-B1B9-FB5A7C832B87}"/>
                </a:ext>
              </a:extLst>
            </p:cNvPr>
            <p:cNvSpPr/>
            <p:nvPr/>
          </p:nvSpPr>
          <p:spPr bwMode="auto">
            <a:xfrm rot="5400000">
              <a:off x="11732117" y="5643139"/>
              <a:ext cx="919765" cy="792901"/>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 name="Hexagon 4">
              <a:extLst>
                <a:ext uri="{FF2B5EF4-FFF2-40B4-BE49-F238E27FC236}">
                  <a16:creationId xmlns:a16="http://schemas.microsoft.com/office/drawing/2014/main" id="{4FABEB8C-9B7D-43F5-8766-0E32416269E1}"/>
                </a:ext>
              </a:extLst>
            </p:cNvPr>
            <p:cNvSpPr/>
            <p:nvPr/>
          </p:nvSpPr>
          <p:spPr bwMode="auto">
            <a:xfrm rot="5400000">
              <a:off x="11348416" y="5928370"/>
              <a:ext cx="736589" cy="634991"/>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 name="Hexagon 5">
              <a:extLst>
                <a:ext uri="{FF2B5EF4-FFF2-40B4-BE49-F238E27FC236}">
                  <a16:creationId xmlns:a16="http://schemas.microsoft.com/office/drawing/2014/main" id="{7D502961-E09D-4BED-89B8-E6837ED1377C}"/>
                </a:ext>
              </a:extLst>
            </p:cNvPr>
            <p:cNvSpPr/>
            <p:nvPr/>
          </p:nvSpPr>
          <p:spPr bwMode="auto">
            <a:xfrm rot="5400000">
              <a:off x="10957434" y="6163577"/>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7" name="Hexagon 6">
              <a:extLst>
                <a:ext uri="{FF2B5EF4-FFF2-40B4-BE49-F238E27FC236}">
                  <a16:creationId xmlns:a16="http://schemas.microsoft.com/office/drawing/2014/main" id="{477CFD32-51D7-4395-BA69-D3DEA969CE09}"/>
                </a:ext>
              </a:extLst>
            </p:cNvPr>
            <p:cNvSpPr/>
            <p:nvPr/>
          </p:nvSpPr>
          <p:spPr bwMode="auto">
            <a:xfrm rot="5400000">
              <a:off x="10536812" y="5928370"/>
              <a:ext cx="736589" cy="634991"/>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8" name="Hexagon 7">
              <a:extLst>
                <a:ext uri="{FF2B5EF4-FFF2-40B4-BE49-F238E27FC236}">
                  <a16:creationId xmlns:a16="http://schemas.microsoft.com/office/drawing/2014/main" id="{A9793F40-3A56-4089-B382-1978EFA0A8D5}"/>
                </a:ext>
              </a:extLst>
            </p:cNvPr>
            <p:cNvSpPr/>
            <p:nvPr/>
          </p:nvSpPr>
          <p:spPr bwMode="auto">
            <a:xfrm rot="5400000">
              <a:off x="10145830" y="6163577"/>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9" name="Hexagon 8">
              <a:extLst>
                <a:ext uri="{FF2B5EF4-FFF2-40B4-BE49-F238E27FC236}">
                  <a16:creationId xmlns:a16="http://schemas.microsoft.com/office/drawing/2014/main" id="{14C0C2EC-7F00-427D-805B-30B282449075}"/>
                </a:ext>
              </a:extLst>
            </p:cNvPr>
            <p:cNvSpPr/>
            <p:nvPr/>
          </p:nvSpPr>
          <p:spPr bwMode="auto">
            <a:xfrm rot="5400000">
              <a:off x="9479377" y="6237195"/>
              <a:ext cx="736589" cy="634991"/>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0" name="Hexagon 9">
              <a:extLst>
                <a:ext uri="{FF2B5EF4-FFF2-40B4-BE49-F238E27FC236}">
                  <a16:creationId xmlns:a16="http://schemas.microsoft.com/office/drawing/2014/main" id="{F70FDD8D-ED74-447E-BA3D-932BCEBA0D65}"/>
                </a:ext>
              </a:extLst>
            </p:cNvPr>
            <p:cNvSpPr/>
            <p:nvPr/>
          </p:nvSpPr>
          <p:spPr bwMode="auto">
            <a:xfrm rot="5400000">
              <a:off x="9148529" y="6335471"/>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1" name="Hexagon 10">
              <a:extLst>
                <a:ext uri="{FF2B5EF4-FFF2-40B4-BE49-F238E27FC236}">
                  <a16:creationId xmlns:a16="http://schemas.microsoft.com/office/drawing/2014/main" id="{1587E359-F461-4BFB-BA9C-DD48DC85F78F}"/>
                </a:ext>
              </a:extLst>
            </p:cNvPr>
            <p:cNvSpPr/>
            <p:nvPr/>
          </p:nvSpPr>
          <p:spPr bwMode="auto">
            <a:xfrm rot="5400000">
              <a:off x="7870795" y="6644487"/>
              <a:ext cx="736589" cy="634991"/>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2" name="Hexagon 11">
              <a:extLst>
                <a:ext uri="{FF2B5EF4-FFF2-40B4-BE49-F238E27FC236}">
                  <a16:creationId xmlns:a16="http://schemas.microsoft.com/office/drawing/2014/main" id="{56C28ACA-C36A-4D68-B5F7-B9F291B31041}"/>
                </a:ext>
              </a:extLst>
            </p:cNvPr>
            <p:cNvSpPr/>
            <p:nvPr/>
          </p:nvSpPr>
          <p:spPr bwMode="auto">
            <a:xfrm rot="5400000">
              <a:off x="7456094" y="6781520"/>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3" name="Hexagon 12">
              <a:extLst>
                <a:ext uri="{FF2B5EF4-FFF2-40B4-BE49-F238E27FC236}">
                  <a16:creationId xmlns:a16="http://schemas.microsoft.com/office/drawing/2014/main" id="{1D23BDB0-34C5-48AA-9CD7-01FB700F3FAA}"/>
                </a:ext>
              </a:extLst>
            </p:cNvPr>
            <p:cNvSpPr/>
            <p:nvPr/>
          </p:nvSpPr>
          <p:spPr bwMode="auto">
            <a:xfrm rot="5400000">
              <a:off x="8387828" y="6529716"/>
              <a:ext cx="438538" cy="378050"/>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4" name="Hexagon 13">
              <a:extLst>
                <a:ext uri="{FF2B5EF4-FFF2-40B4-BE49-F238E27FC236}">
                  <a16:creationId xmlns:a16="http://schemas.microsoft.com/office/drawing/2014/main" id="{C098327F-938B-4B56-A4FA-B3338E8B4457}"/>
                </a:ext>
              </a:extLst>
            </p:cNvPr>
            <p:cNvSpPr/>
            <p:nvPr/>
          </p:nvSpPr>
          <p:spPr bwMode="auto">
            <a:xfrm rot="5400000">
              <a:off x="8697934" y="6474245"/>
              <a:ext cx="186635" cy="160892"/>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5" name="Hexagon 14">
              <a:extLst>
                <a:ext uri="{FF2B5EF4-FFF2-40B4-BE49-F238E27FC236}">
                  <a16:creationId xmlns:a16="http://schemas.microsoft.com/office/drawing/2014/main" id="{99F2FEAA-ABD8-473E-8C2A-ACAB5FA8FDA6}"/>
                </a:ext>
              </a:extLst>
            </p:cNvPr>
            <p:cNvSpPr/>
            <p:nvPr/>
          </p:nvSpPr>
          <p:spPr bwMode="auto">
            <a:xfrm rot="5400000">
              <a:off x="10106668" y="6609723"/>
              <a:ext cx="186635" cy="160892"/>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6" name="Hexagon 15">
              <a:extLst>
                <a:ext uri="{FF2B5EF4-FFF2-40B4-BE49-F238E27FC236}">
                  <a16:creationId xmlns:a16="http://schemas.microsoft.com/office/drawing/2014/main" id="{C521B346-85D0-4A1D-BA6D-E63D250289AD}"/>
                </a:ext>
              </a:extLst>
            </p:cNvPr>
            <p:cNvSpPr/>
            <p:nvPr/>
          </p:nvSpPr>
          <p:spPr bwMode="auto">
            <a:xfrm rot="5400000">
              <a:off x="10909866" y="6605661"/>
              <a:ext cx="186635" cy="160892"/>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7" name="Hexagon 16">
              <a:extLst>
                <a:ext uri="{FF2B5EF4-FFF2-40B4-BE49-F238E27FC236}">
                  <a16:creationId xmlns:a16="http://schemas.microsoft.com/office/drawing/2014/main" id="{A1B586B2-0078-42A1-B236-00FE0221AD86}"/>
                </a:ext>
              </a:extLst>
            </p:cNvPr>
            <p:cNvSpPr/>
            <p:nvPr/>
          </p:nvSpPr>
          <p:spPr bwMode="auto">
            <a:xfrm rot="5400000">
              <a:off x="9193106" y="6696099"/>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8" name="Hexagon 17">
              <a:extLst>
                <a:ext uri="{FF2B5EF4-FFF2-40B4-BE49-F238E27FC236}">
                  <a16:creationId xmlns:a16="http://schemas.microsoft.com/office/drawing/2014/main" id="{B7D732CA-D8B5-40FC-AECF-C8C799052095}"/>
                </a:ext>
              </a:extLst>
            </p:cNvPr>
            <p:cNvSpPr/>
            <p:nvPr/>
          </p:nvSpPr>
          <p:spPr bwMode="auto">
            <a:xfrm rot="5400000">
              <a:off x="8853387" y="6415481"/>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9" name="Hexagon 18">
              <a:extLst>
                <a:ext uri="{FF2B5EF4-FFF2-40B4-BE49-F238E27FC236}">
                  <a16:creationId xmlns:a16="http://schemas.microsoft.com/office/drawing/2014/main" id="{77EBF3C5-1B80-456A-8B2C-C61AE2D01D06}"/>
                </a:ext>
              </a:extLst>
            </p:cNvPr>
            <p:cNvSpPr/>
            <p:nvPr/>
          </p:nvSpPr>
          <p:spPr bwMode="auto">
            <a:xfrm rot="5400000">
              <a:off x="8628004" y="6602231"/>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0" name="Hexagon 19">
              <a:extLst>
                <a:ext uri="{FF2B5EF4-FFF2-40B4-BE49-F238E27FC236}">
                  <a16:creationId xmlns:a16="http://schemas.microsoft.com/office/drawing/2014/main" id="{E12E662B-722E-491E-B6E9-B2760558301B}"/>
                </a:ext>
              </a:extLst>
            </p:cNvPr>
            <p:cNvSpPr/>
            <p:nvPr/>
          </p:nvSpPr>
          <p:spPr bwMode="auto">
            <a:xfrm rot="5400000">
              <a:off x="10352519" y="6530142"/>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1" name="Hexagon 20">
              <a:extLst>
                <a:ext uri="{FF2B5EF4-FFF2-40B4-BE49-F238E27FC236}">
                  <a16:creationId xmlns:a16="http://schemas.microsoft.com/office/drawing/2014/main" id="{2C169068-2FA7-4B28-81A1-EBDA517D64D6}"/>
                </a:ext>
              </a:extLst>
            </p:cNvPr>
            <p:cNvSpPr/>
            <p:nvPr/>
          </p:nvSpPr>
          <p:spPr bwMode="auto">
            <a:xfrm rot="5400000">
              <a:off x="10210619" y="6703444"/>
              <a:ext cx="251378" cy="216705"/>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2" name="Hexagon 21">
              <a:extLst>
                <a:ext uri="{FF2B5EF4-FFF2-40B4-BE49-F238E27FC236}">
                  <a16:creationId xmlns:a16="http://schemas.microsoft.com/office/drawing/2014/main" id="{D58C3C0C-6F70-4B80-BF24-20F04A8E1403}"/>
                </a:ext>
              </a:extLst>
            </p:cNvPr>
            <p:cNvSpPr/>
            <p:nvPr/>
          </p:nvSpPr>
          <p:spPr bwMode="auto">
            <a:xfrm rot="5400000">
              <a:off x="9981502" y="6163958"/>
              <a:ext cx="251378" cy="216705"/>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3" name="Hexagon 22">
              <a:extLst>
                <a:ext uri="{FF2B5EF4-FFF2-40B4-BE49-F238E27FC236}">
                  <a16:creationId xmlns:a16="http://schemas.microsoft.com/office/drawing/2014/main" id="{F218C57C-28FF-490A-828F-057C1955CD57}"/>
                </a:ext>
              </a:extLst>
            </p:cNvPr>
            <p:cNvSpPr/>
            <p:nvPr/>
          </p:nvSpPr>
          <p:spPr bwMode="auto">
            <a:xfrm rot="5400000">
              <a:off x="11075359" y="5870132"/>
              <a:ext cx="251378" cy="216705"/>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4" name="Hexagon 23">
              <a:extLst>
                <a:ext uri="{FF2B5EF4-FFF2-40B4-BE49-F238E27FC236}">
                  <a16:creationId xmlns:a16="http://schemas.microsoft.com/office/drawing/2014/main" id="{B4A9C7B7-C814-4BC9-BBB7-910B6E3F1A43}"/>
                </a:ext>
              </a:extLst>
            </p:cNvPr>
            <p:cNvSpPr/>
            <p:nvPr/>
          </p:nvSpPr>
          <p:spPr bwMode="auto">
            <a:xfrm rot="5400000">
              <a:off x="11318432" y="5870133"/>
              <a:ext cx="251378" cy="216705"/>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5" name="Hexagon 24">
              <a:extLst>
                <a:ext uri="{FF2B5EF4-FFF2-40B4-BE49-F238E27FC236}">
                  <a16:creationId xmlns:a16="http://schemas.microsoft.com/office/drawing/2014/main" id="{CE180EE0-F3B3-4F32-8EBD-8ED19AABCA49}"/>
                </a:ext>
              </a:extLst>
            </p:cNvPr>
            <p:cNvSpPr/>
            <p:nvPr/>
          </p:nvSpPr>
          <p:spPr bwMode="auto">
            <a:xfrm rot="5400000">
              <a:off x="11693867" y="5704966"/>
              <a:ext cx="172085" cy="148349"/>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6" name="Hexagon 25">
              <a:extLst>
                <a:ext uri="{FF2B5EF4-FFF2-40B4-BE49-F238E27FC236}">
                  <a16:creationId xmlns:a16="http://schemas.microsoft.com/office/drawing/2014/main" id="{3B8AC29E-2D96-451A-9A2C-15D54781B1BD}"/>
                </a:ext>
              </a:extLst>
            </p:cNvPr>
            <p:cNvSpPr/>
            <p:nvPr/>
          </p:nvSpPr>
          <p:spPr bwMode="auto">
            <a:xfrm rot="5400000">
              <a:off x="11529571" y="5777603"/>
              <a:ext cx="124926" cy="107695"/>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7" name="Hexagon 26">
              <a:extLst>
                <a:ext uri="{FF2B5EF4-FFF2-40B4-BE49-F238E27FC236}">
                  <a16:creationId xmlns:a16="http://schemas.microsoft.com/office/drawing/2014/main" id="{ABC34F33-C95D-4599-B30E-46B9E0B6DBAD}"/>
                </a:ext>
              </a:extLst>
            </p:cNvPr>
            <p:cNvSpPr/>
            <p:nvPr/>
          </p:nvSpPr>
          <p:spPr bwMode="auto">
            <a:xfrm rot="5400000">
              <a:off x="11099777" y="6530142"/>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8" name="Hexagon 27">
              <a:extLst>
                <a:ext uri="{FF2B5EF4-FFF2-40B4-BE49-F238E27FC236}">
                  <a16:creationId xmlns:a16="http://schemas.microsoft.com/office/drawing/2014/main" id="{F241720E-FE5F-4329-891B-B6C2D8B716B8}"/>
                </a:ext>
              </a:extLst>
            </p:cNvPr>
            <p:cNvSpPr/>
            <p:nvPr/>
          </p:nvSpPr>
          <p:spPr bwMode="auto">
            <a:xfrm rot="5400000">
              <a:off x="11508326" y="6448862"/>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9" name="Hexagon 28">
              <a:extLst>
                <a:ext uri="{FF2B5EF4-FFF2-40B4-BE49-F238E27FC236}">
                  <a16:creationId xmlns:a16="http://schemas.microsoft.com/office/drawing/2014/main" id="{C682D322-293C-49D2-BE53-C33BC4122EC9}"/>
                </a:ext>
              </a:extLst>
            </p:cNvPr>
            <p:cNvSpPr/>
            <p:nvPr/>
          </p:nvSpPr>
          <p:spPr bwMode="auto">
            <a:xfrm rot="5400000">
              <a:off x="11848185" y="6389494"/>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0" name="Hexagon 29">
              <a:extLst>
                <a:ext uri="{FF2B5EF4-FFF2-40B4-BE49-F238E27FC236}">
                  <a16:creationId xmlns:a16="http://schemas.microsoft.com/office/drawing/2014/main" id="{252B569D-B0AB-4AE9-8BEB-FE8827C3D12E}"/>
                </a:ext>
              </a:extLst>
            </p:cNvPr>
            <p:cNvSpPr/>
            <p:nvPr/>
          </p:nvSpPr>
          <p:spPr bwMode="auto">
            <a:xfrm rot="5400000">
              <a:off x="10711419" y="6759509"/>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1" name="Hexagon 30">
              <a:extLst>
                <a:ext uri="{FF2B5EF4-FFF2-40B4-BE49-F238E27FC236}">
                  <a16:creationId xmlns:a16="http://schemas.microsoft.com/office/drawing/2014/main" id="{D41BB82F-EB5E-4EE8-A733-2571E59E3B88}"/>
                </a:ext>
              </a:extLst>
            </p:cNvPr>
            <p:cNvSpPr/>
            <p:nvPr/>
          </p:nvSpPr>
          <p:spPr bwMode="auto">
            <a:xfrm rot="5400000">
              <a:off x="9666481" y="6750822"/>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Tree>
    <p:extLst>
      <p:ext uri="{BB962C8B-B14F-4D97-AF65-F5344CB8AC3E}">
        <p14:creationId xmlns:p14="http://schemas.microsoft.com/office/powerpoint/2010/main" val="3002669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755213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9237122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95030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89007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27087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487203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8005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7844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107454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1412173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7.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5"/>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031925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826046"/>
      </p:ext>
    </p:extLst>
  </p:cSld>
  <p:clrMapOvr>
    <a:masterClrMapping/>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405923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720560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20954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11.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12168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2.xml><?xml version="1.0" encoding="utf-8"?>
<p:sldLayout xmlns:a="http://schemas.openxmlformats.org/drawingml/2006/main" xmlns:r="http://schemas.openxmlformats.org/officeDocument/2006/relationships" xmlns:p="http://schemas.openxmlformats.org/presentationml/2006/main"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4" y="457200"/>
            <a:ext cx="7508990" cy="553998"/>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11060178" cy="1612749"/>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1959921"/>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B249D-3641-4863-A587-0500DE8253C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1" y="0"/>
            <a:ext cx="6858000" cy="6858000"/>
          </a:xfrm>
          <a:prstGeom prst="rect">
            <a:avLst/>
          </a:prstGeom>
        </p:spPr>
      </p:pic>
      <p:pic>
        <p:nvPicPr>
          <p:cNvPr id="6" name="Picture 5">
            <a:extLst>
              <a:ext uri="{FF2B5EF4-FFF2-40B4-BE49-F238E27FC236}">
                <a16:creationId xmlns:a16="http://schemas.microsoft.com/office/drawing/2014/main" id="{70BB145F-DEC5-470B-A31E-94FB07E6D72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3688" y="298375"/>
            <a:ext cx="2622570" cy="867436"/>
          </a:xfrm>
          <a:prstGeom prst="rect">
            <a:avLst/>
          </a:prstGeom>
        </p:spPr>
      </p:pic>
    </p:spTree>
    <p:extLst>
      <p:ext uri="{BB962C8B-B14F-4D97-AF65-F5344CB8AC3E}">
        <p14:creationId xmlns:p14="http://schemas.microsoft.com/office/powerpoint/2010/main" val="323861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B321057F-5FE2-4E98-A82A-F395CCC9BA5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1" y="0"/>
            <a:ext cx="6858000" cy="6858000"/>
          </a:xfrm>
          <a:prstGeom prst="rect">
            <a:avLst/>
          </a:prstGeom>
        </p:spPr>
      </p:pic>
      <p:pic>
        <p:nvPicPr>
          <p:cNvPr id="4" name="Picture 3">
            <a:extLst>
              <a:ext uri="{FF2B5EF4-FFF2-40B4-BE49-F238E27FC236}">
                <a16:creationId xmlns:a16="http://schemas.microsoft.com/office/drawing/2014/main" id="{C26625F7-E1CA-422A-8ABB-AC6A49888C7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3689" y="298376"/>
            <a:ext cx="2626331" cy="868680"/>
          </a:xfrm>
          <a:prstGeom prst="rect">
            <a:avLst/>
          </a:prstGeom>
        </p:spPr>
      </p:pic>
    </p:spTree>
    <p:extLst>
      <p:ext uri="{BB962C8B-B14F-4D97-AF65-F5344CB8AC3E}">
        <p14:creationId xmlns:p14="http://schemas.microsoft.com/office/powerpoint/2010/main" val="21038419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C226C07C-BBB0-4554-95BD-E46A6B91162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93688" y="298375"/>
            <a:ext cx="2622570" cy="867436"/>
          </a:xfrm>
          <a:prstGeom prst="rect">
            <a:avLst/>
          </a:prstGeom>
        </p:spPr>
      </p:pic>
    </p:spTree>
    <p:extLst>
      <p:ext uri="{BB962C8B-B14F-4D97-AF65-F5344CB8AC3E}">
        <p14:creationId xmlns:p14="http://schemas.microsoft.com/office/powerpoint/2010/main" val="3395419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8A5FE6E7-5902-4D9E-8136-6913362B513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93689" y="298376"/>
            <a:ext cx="2626331" cy="868680"/>
          </a:xfrm>
          <a:prstGeom prst="rect">
            <a:avLst/>
          </a:prstGeom>
        </p:spPr>
      </p:pic>
    </p:spTree>
    <p:extLst>
      <p:ext uri="{BB962C8B-B14F-4D97-AF65-F5344CB8AC3E}">
        <p14:creationId xmlns:p14="http://schemas.microsoft.com/office/powerpoint/2010/main" val="2341387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B249D-3641-4863-A587-0500DE8253C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1" y="0"/>
            <a:ext cx="6858000" cy="6858000"/>
          </a:xfrm>
          <a:prstGeom prst="rect">
            <a:avLst/>
          </a:prstGeom>
        </p:spPr>
      </p:pic>
      <p:pic>
        <p:nvPicPr>
          <p:cNvPr id="6" name="Picture 5">
            <a:extLst>
              <a:ext uri="{FF2B5EF4-FFF2-40B4-BE49-F238E27FC236}">
                <a16:creationId xmlns:a16="http://schemas.microsoft.com/office/drawing/2014/main" id="{F99204E2-8E43-4A8F-BADD-07B1419FFF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3688" y="298375"/>
            <a:ext cx="2622570" cy="867436"/>
          </a:xfrm>
          <a:prstGeom prst="rect">
            <a:avLst/>
          </a:prstGeom>
        </p:spPr>
      </p:pic>
    </p:spTree>
    <p:extLst>
      <p:ext uri="{BB962C8B-B14F-4D97-AF65-F5344CB8AC3E}">
        <p14:creationId xmlns:p14="http://schemas.microsoft.com/office/powerpoint/2010/main" val="2083308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1_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B321057F-5FE2-4E98-A82A-F395CCC9BA5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1" y="0"/>
            <a:ext cx="6858000" cy="6858000"/>
          </a:xfrm>
          <a:prstGeom prst="rect">
            <a:avLst/>
          </a:prstGeom>
        </p:spPr>
      </p:pic>
      <p:pic>
        <p:nvPicPr>
          <p:cNvPr id="6" name="Picture 5">
            <a:extLst>
              <a:ext uri="{FF2B5EF4-FFF2-40B4-BE49-F238E27FC236}">
                <a16:creationId xmlns:a16="http://schemas.microsoft.com/office/drawing/2014/main" id="{5C3CDFA8-93E2-4961-89CB-5C4C940DE0C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3689" y="298376"/>
            <a:ext cx="2626331" cy="868680"/>
          </a:xfrm>
          <a:prstGeom prst="rect">
            <a:avLst/>
          </a:prstGeom>
        </p:spPr>
      </p:pic>
    </p:spTree>
    <p:extLst>
      <p:ext uri="{BB962C8B-B14F-4D97-AF65-F5344CB8AC3E}">
        <p14:creationId xmlns:p14="http://schemas.microsoft.com/office/powerpoint/2010/main" val="4244129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B82A125F-66B3-4274-861B-11D42E8A862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93688" y="298375"/>
            <a:ext cx="2622570" cy="867436"/>
          </a:xfrm>
          <a:prstGeom prst="rect">
            <a:avLst/>
          </a:prstGeom>
        </p:spPr>
      </p:pic>
    </p:spTree>
    <p:extLst>
      <p:ext uri="{BB962C8B-B14F-4D97-AF65-F5344CB8AC3E}">
        <p14:creationId xmlns:p14="http://schemas.microsoft.com/office/powerpoint/2010/main" val="8932920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530943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1_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19D95531-23C9-4EE9-AC38-5F30D91414D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93689" y="298376"/>
            <a:ext cx="2626331" cy="868680"/>
          </a:xfrm>
          <a:prstGeom prst="rect">
            <a:avLst/>
          </a:prstGeom>
        </p:spPr>
      </p:pic>
    </p:spTree>
    <p:extLst>
      <p:ext uri="{BB962C8B-B14F-4D97-AF65-F5344CB8AC3E}">
        <p14:creationId xmlns:p14="http://schemas.microsoft.com/office/powerpoint/2010/main" val="21480520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a:extLst>
              <a:ext uri="{FF2B5EF4-FFF2-40B4-BE49-F238E27FC236}">
                <a16:creationId xmlns:a16="http://schemas.microsoft.com/office/drawing/2014/main" id="{D08BB301-26F2-4F55-9EFE-978485FE7303}"/>
              </a:ext>
            </a:extLst>
          </p:cNvPr>
          <p:cNvSpPr txBox="1"/>
          <p:nvPr userDrawn="1"/>
        </p:nvSpPr>
        <p:spPr>
          <a:xfrm>
            <a:off x="5154275" y="6519008"/>
            <a:ext cx="1643780" cy="105619"/>
          </a:xfrm>
          <a:prstGeom prst="rect">
            <a:avLst/>
          </a:prstGeom>
          <a:noFill/>
        </p:spPr>
        <p:txBody>
          <a:bodyPr wrap="non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196" normalizeH="0" baseline="0" noProof="0">
                <a:ln>
                  <a:noFill/>
                </a:ln>
                <a:solidFill>
                  <a:srgbClr val="737373"/>
                </a:solidFill>
                <a:effectLst/>
                <a:uLnTx/>
                <a:uFillTx/>
                <a:latin typeface="Segoe UI" panose="020B0502040204020203" pitchFamily="34" charset="0"/>
                <a:ea typeface="+mn-ea"/>
                <a:cs typeface="Segoe UI" panose="020B0502040204020203" pitchFamily="34" charset="0"/>
              </a:rPr>
              <a:t>MICROSOFT CONFIDENTIAL</a:t>
            </a:r>
          </a:p>
        </p:txBody>
      </p:sp>
      <p:sp>
        <p:nvSpPr>
          <p:cNvPr id="3" name="TextBox 2">
            <a:extLst>
              <a:ext uri="{FF2B5EF4-FFF2-40B4-BE49-F238E27FC236}">
                <a16:creationId xmlns:a16="http://schemas.microsoft.com/office/drawing/2014/main" id="{EC8D06D4-491F-4111-82A0-C90408158BF8}"/>
              </a:ext>
            </a:extLst>
          </p:cNvPr>
          <p:cNvSpPr txBox="1"/>
          <p:nvPr userDrawn="1"/>
        </p:nvSpPr>
        <p:spPr>
          <a:xfrm>
            <a:off x="11503122" y="6443565"/>
            <a:ext cx="867966" cy="181062"/>
          </a:xfrm>
          <a:prstGeom prst="rect">
            <a:avLst/>
          </a:prstGeom>
          <a:noFill/>
        </p:spPr>
        <p:txBody>
          <a:bodyPr wrap="square" lIns="0" tIns="0" rIns="0" bIns="0" rtlCol="0">
            <a:spAutoFit/>
          </a:bodyPr>
          <a:lstStyle/>
          <a:p>
            <a:pPr algn="l"/>
            <a:fld id="{F24BAB30-5F2E-43E6-A7BF-7E13589EE151}" type="slidenum">
              <a:rPr lang="en-US" sz="1176" smtClean="0">
                <a:solidFill>
                  <a:schemeClr val="bg1">
                    <a:lumMod val="65000"/>
                  </a:schemeClr>
                </a:solidFill>
              </a:rPr>
              <a:t>‹#›</a:t>
            </a:fld>
            <a:endParaRPr lang="en-US" sz="1176">
              <a:solidFill>
                <a:schemeClr val="bg1">
                  <a:lumMod val="65000"/>
                </a:schemeClr>
              </a:solidFill>
            </a:endParaRPr>
          </a:p>
        </p:txBody>
      </p:sp>
    </p:spTree>
    <p:extLst>
      <p:ext uri="{BB962C8B-B14F-4D97-AF65-F5344CB8AC3E}">
        <p14:creationId xmlns:p14="http://schemas.microsoft.com/office/powerpoint/2010/main" val="7049428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04943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64989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75270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52654"/>
          </a:xfrm>
        </p:spPr>
        <p:txBody>
          <a:bodyPr/>
          <a:lstStyle>
            <a:lvl1pPr>
              <a:defRPr sz="2941">
                <a:solidFill>
                  <a:srgbClr val="000000"/>
                </a:solidFill>
              </a:defRPr>
            </a:lvl1pPr>
          </a:lstStyle>
          <a:p>
            <a:r>
              <a:rPr lang="en-US"/>
              <a:t>Click to edit Master title style</a:t>
            </a:r>
          </a:p>
        </p:txBody>
      </p:sp>
      <p:sp>
        <p:nvSpPr>
          <p:cNvPr id="2" name="TextBox 1">
            <a:extLst>
              <a:ext uri="{FF2B5EF4-FFF2-40B4-BE49-F238E27FC236}">
                <a16:creationId xmlns:a16="http://schemas.microsoft.com/office/drawing/2014/main" id="{FBD87F8A-49A1-4B62-8E98-DBE0D71A05D8}"/>
              </a:ext>
            </a:extLst>
          </p:cNvPr>
          <p:cNvSpPr txBox="1"/>
          <p:nvPr userDrawn="1"/>
        </p:nvSpPr>
        <p:spPr>
          <a:xfrm>
            <a:off x="5229707" y="6657912"/>
            <a:ext cx="1492917" cy="90531"/>
          </a:xfrm>
          <a:prstGeom prst="rect">
            <a:avLst/>
          </a:prstGeom>
          <a:noFill/>
        </p:spPr>
        <p:txBody>
          <a:bodyPr wrap="non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588" b="0" i="0" u="none" strike="noStrike" kern="1200" cap="none" spc="196" normalizeH="0" baseline="0" noProof="0">
                <a:ln>
                  <a:noFill/>
                </a:ln>
                <a:solidFill>
                  <a:srgbClr val="737373"/>
                </a:solidFill>
                <a:effectLst/>
                <a:uLnTx/>
                <a:uFillTx/>
                <a:latin typeface="Segoe UI" panose="020B0502040204020203" pitchFamily="34" charset="0"/>
                <a:ea typeface="+mn-ea"/>
                <a:cs typeface="Segoe UI" panose="020B0502040204020203" pitchFamily="34" charset="0"/>
              </a:rPr>
              <a:t>MICROSOFT CONFIDENTIAL</a:t>
            </a:r>
          </a:p>
        </p:txBody>
      </p:sp>
      <p:sp>
        <p:nvSpPr>
          <p:cNvPr id="6" name="TextBox 5">
            <a:extLst>
              <a:ext uri="{FF2B5EF4-FFF2-40B4-BE49-F238E27FC236}">
                <a16:creationId xmlns:a16="http://schemas.microsoft.com/office/drawing/2014/main" id="{FEA270B7-1286-4DE2-88DA-30542BBBC586}"/>
              </a:ext>
            </a:extLst>
          </p:cNvPr>
          <p:cNvSpPr txBox="1"/>
          <p:nvPr userDrawn="1"/>
        </p:nvSpPr>
        <p:spPr>
          <a:xfrm>
            <a:off x="11490297" y="6582469"/>
            <a:ext cx="445404" cy="150884"/>
          </a:xfrm>
          <a:prstGeom prst="rect">
            <a:avLst/>
          </a:prstGeom>
          <a:noFill/>
        </p:spPr>
        <p:txBody>
          <a:bodyPr wrap="square" lIns="0" tIns="0" rIns="0" bIns="0" rtlCol="0">
            <a:spAutoFit/>
          </a:bodyPr>
          <a:lstStyle/>
          <a:p>
            <a:pPr algn="r"/>
            <a:fld id="{F24BAB30-5F2E-43E6-A7BF-7E13589EE151}" type="slidenum">
              <a:rPr lang="en-US" sz="980" smtClean="0">
                <a:solidFill>
                  <a:schemeClr val="bg1">
                    <a:lumMod val="65000"/>
                  </a:schemeClr>
                </a:solidFill>
              </a:rPr>
              <a:pPr algn="r"/>
              <a:t>‹#›</a:t>
            </a:fld>
            <a:endParaRPr lang="en-US" sz="980">
              <a:solidFill>
                <a:schemeClr val="bg1">
                  <a:lumMod val="65000"/>
                </a:schemeClr>
              </a:solidFill>
            </a:endParaRPr>
          </a:p>
        </p:txBody>
      </p:sp>
    </p:spTree>
    <p:extLst>
      <p:ext uri="{BB962C8B-B14F-4D97-AF65-F5344CB8AC3E}">
        <p14:creationId xmlns:p14="http://schemas.microsoft.com/office/powerpoint/2010/main" val="15119555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4" name="TextBox 3">
            <a:extLst>
              <a:ext uri="{FF2B5EF4-FFF2-40B4-BE49-F238E27FC236}">
                <a16:creationId xmlns:a16="http://schemas.microsoft.com/office/drawing/2014/main" id="{5F5395AA-DAC6-4806-80DA-662B6CFDEF88}"/>
              </a:ext>
            </a:extLst>
          </p:cNvPr>
          <p:cNvSpPr txBox="1"/>
          <p:nvPr userDrawn="1"/>
        </p:nvSpPr>
        <p:spPr>
          <a:xfrm>
            <a:off x="5229707" y="6657912"/>
            <a:ext cx="1492917" cy="90531"/>
          </a:xfrm>
          <a:prstGeom prst="rect">
            <a:avLst/>
          </a:prstGeom>
          <a:noFill/>
        </p:spPr>
        <p:txBody>
          <a:bodyPr wrap="non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588" b="0" i="0" u="none" strike="noStrike" kern="1200" cap="none" spc="196" normalizeH="0" baseline="0" noProof="0">
                <a:ln>
                  <a:noFill/>
                </a:ln>
                <a:solidFill>
                  <a:srgbClr val="737373"/>
                </a:solidFill>
                <a:effectLst/>
                <a:uLnTx/>
                <a:uFillTx/>
                <a:latin typeface="Segoe UI" panose="020B0502040204020203" pitchFamily="34" charset="0"/>
                <a:ea typeface="+mn-ea"/>
                <a:cs typeface="Segoe UI" panose="020B0502040204020203" pitchFamily="34" charset="0"/>
              </a:rPr>
              <a:t>MICROSOFT CONFIDENTIAL</a:t>
            </a:r>
          </a:p>
        </p:txBody>
      </p:sp>
      <p:sp>
        <p:nvSpPr>
          <p:cNvPr id="6" name="TextBox 5">
            <a:extLst>
              <a:ext uri="{FF2B5EF4-FFF2-40B4-BE49-F238E27FC236}">
                <a16:creationId xmlns:a16="http://schemas.microsoft.com/office/drawing/2014/main" id="{8A53B85F-8209-4904-AF82-42BF147E67E8}"/>
              </a:ext>
            </a:extLst>
          </p:cNvPr>
          <p:cNvSpPr txBox="1"/>
          <p:nvPr userDrawn="1"/>
        </p:nvSpPr>
        <p:spPr>
          <a:xfrm>
            <a:off x="11490297" y="6582469"/>
            <a:ext cx="445404" cy="150884"/>
          </a:xfrm>
          <a:prstGeom prst="rect">
            <a:avLst/>
          </a:prstGeom>
          <a:noFill/>
        </p:spPr>
        <p:txBody>
          <a:bodyPr wrap="square" lIns="0" tIns="0" rIns="0" bIns="0" rtlCol="0">
            <a:spAutoFit/>
          </a:bodyPr>
          <a:lstStyle/>
          <a:p>
            <a:pPr algn="r"/>
            <a:fld id="{F24BAB30-5F2E-43E6-A7BF-7E13589EE151}" type="slidenum">
              <a:rPr lang="en-US" sz="980" smtClean="0">
                <a:solidFill>
                  <a:schemeClr val="bg1">
                    <a:lumMod val="65000"/>
                  </a:schemeClr>
                </a:solidFill>
              </a:rPr>
              <a:pPr algn="r"/>
              <a:t>‹#›</a:t>
            </a:fld>
            <a:endParaRPr lang="en-US" sz="980">
              <a:solidFill>
                <a:schemeClr val="bg1">
                  <a:lumMod val="65000"/>
                </a:schemeClr>
              </a:solidFill>
            </a:endParaRPr>
          </a:p>
        </p:txBody>
      </p:sp>
    </p:spTree>
    <p:extLst>
      <p:ext uri="{BB962C8B-B14F-4D97-AF65-F5344CB8AC3E}">
        <p14:creationId xmlns:p14="http://schemas.microsoft.com/office/powerpoint/2010/main" val="14613499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4"/>
            <a:ext cx="3481388" cy="307777"/>
          </a:xfrm>
        </p:spPr>
        <p:txBody>
          <a:bodyPr wrap="square">
            <a:spAutoFit/>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1952821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10283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4"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4" y="3213558"/>
            <a:ext cx="6599409" cy="430887"/>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7670958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2038489" cy="674246"/>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p:nvSpPr>
        <p:spPr bwMode="auto">
          <a:xfrm>
            <a:off x="-4753" y="670832"/>
            <a:ext cx="12196753" cy="61871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929327361"/>
      </p:ext>
    </p:extLst>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4"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4" y="3213558"/>
            <a:ext cx="6599409" cy="430887"/>
          </a:xfrm>
        </p:spPr>
        <p:txBody>
          <a:bodyPr anchor="ctr" anchorCtr="0">
            <a:spAutoFit/>
          </a:bodyPr>
          <a:lstStyle>
            <a:lvl1pPr marL="0" indent="0">
              <a:spcAft>
                <a:spcPts val="1200"/>
              </a:spcAft>
              <a:buNone/>
              <a:defRPr sz="2800"/>
            </a:lvl1pPr>
            <a:lvl2pPr marL="228556"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92749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39710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546070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353688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284723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115B4B-470A-4B5F-8E3C-8FD22EF0154A}"/>
              </a:ext>
            </a:extLst>
          </p:cNvPr>
          <p:cNvSpPr txBox="1"/>
          <p:nvPr userDrawn="1"/>
        </p:nvSpPr>
        <p:spPr>
          <a:xfrm>
            <a:off x="5229707" y="6657912"/>
            <a:ext cx="1492917" cy="90531"/>
          </a:xfrm>
          <a:prstGeom prst="rect">
            <a:avLst/>
          </a:prstGeom>
          <a:noFill/>
        </p:spPr>
        <p:txBody>
          <a:bodyPr wrap="non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588" b="0" i="0" u="none" strike="noStrike" kern="1200" cap="none" spc="196" normalizeH="0" baseline="0" noProof="0">
                <a:ln>
                  <a:noFill/>
                </a:ln>
                <a:solidFill>
                  <a:srgbClr val="737373"/>
                </a:solidFill>
                <a:effectLst/>
                <a:uLnTx/>
                <a:uFillTx/>
                <a:latin typeface="Segoe UI" panose="020B0502040204020203" pitchFamily="34" charset="0"/>
                <a:ea typeface="+mn-ea"/>
                <a:cs typeface="Segoe UI" panose="020B0502040204020203" pitchFamily="34" charset="0"/>
              </a:rPr>
              <a:t>MICROSOFT CONFIDENTIAL</a:t>
            </a:r>
          </a:p>
        </p:txBody>
      </p:sp>
      <p:sp>
        <p:nvSpPr>
          <p:cNvPr id="5" name="TextBox 4">
            <a:extLst>
              <a:ext uri="{FF2B5EF4-FFF2-40B4-BE49-F238E27FC236}">
                <a16:creationId xmlns:a16="http://schemas.microsoft.com/office/drawing/2014/main" id="{28E6F678-0C34-4D05-90DE-50FFA112EE12}"/>
              </a:ext>
            </a:extLst>
          </p:cNvPr>
          <p:cNvSpPr txBox="1"/>
          <p:nvPr userDrawn="1"/>
        </p:nvSpPr>
        <p:spPr>
          <a:xfrm>
            <a:off x="11490297" y="6582469"/>
            <a:ext cx="445404" cy="150884"/>
          </a:xfrm>
          <a:prstGeom prst="rect">
            <a:avLst/>
          </a:prstGeom>
          <a:noFill/>
        </p:spPr>
        <p:txBody>
          <a:bodyPr wrap="square" lIns="0" tIns="0" rIns="0" bIns="0" rtlCol="0">
            <a:spAutoFit/>
          </a:bodyPr>
          <a:lstStyle/>
          <a:p>
            <a:pPr algn="r"/>
            <a:fld id="{F24BAB30-5F2E-43E6-A7BF-7E13589EE151}" type="slidenum">
              <a:rPr lang="en-US" sz="980" smtClean="0">
                <a:solidFill>
                  <a:schemeClr val="bg1">
                    <a:lumMod val="65000"/>
                  </a:schemeClr>
                </a:solidFill>
              </a:rPr>
              <a:pPr algn="r"/>
              <a:t>‹#›</a:t>
            </a:fld>
            <a:endParaRPr lang="en-US" sz="980">
              <a:solidFill>
                <a:schemeClr val="bg1">
                  <a:lumMod val="65000"/>
                </a:schemeClr>
              </a:solidFill>
            </a:endParaRPr>
          </a:p>
        </p:txBody>
      </p:sp>
    </p:spTree>
    <p:extLst>
      <p:ext uri="{BB962C8B-B14F-4D97-AF65-F5344CB8AC3E}">
        <p14:creationId xmlns:p14="http://schemas.microsoft.com/office/powerpoint/2010/main" val="347338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5108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538803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9660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834803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680901944"/>
      </p:ext>
    </p:extLst>
  </p:cSld>
  <p:clrMapOvr>
    <a:masterClrMapping/>
  </p:clrMapOvr>
  <p:transition>
    <p:fade/>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noAutofit/>
          </a:bodyPr>
          <a:lstStyle>
            <a:lvl1pPr>
              <a:defRPr sz="28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
        <p:nvSpPr>
          <p:cNvPr id="8" name="Content Placeholder 6">
            <a:extLst>
              <a:ext uri="{FF2B5EF4-FFF2-40B4-BE49-F238E27FC236}">
                <a16:creationId xmlns:a16="http://schemas.microsoft.com/office/drawing/2014/main" id="{41373CA6-F3F2-4F62-8708-1994F2214324}"/>
              </a:ext>
            </a:extLst>
          </p:cNvPr>
          <p:cNvSpPr>
            <a:spLocks noGrp="1"/>
          </p:cNvSpPr>
          <p:nvPr>
            <p:ph sz="quarter" idx="10"/>
          </p:nvPr>
        </p:nvSpPr>
        <p:spPr>
          <a:xfrm>
            <a:off x="592357" y="963925"/>
            <a:ext cx="11025187" cy="276999"/>
          </a:xfr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tx1"/>
                </a:solidFill>
                <a:latin typeface="+mn-lt"/>
                <a:ea typeface="+mn-ea"/>
                <a:cs typeface="Segoe UI Semilight" panose="020B0402040204020203" pitchFamily="34" charset="0"/>
              </a:defRPr>
            </a:lvl1pPr>
            <a:lvl2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2pPr>
            <a:lvl3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3pPr>
            <a:lvl4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4pPr>
            <a:lvl5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accent1"/>
                </a:solidFill>
                <a:latin typeface="+mn-lt"/>
                <a:ea typeface="+mn-ea"/>
                <a:cs typeface="Segoe UI Semilight" panose="020B04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270954309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p:cSld name="Title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620428"/>
            <a:ext cx="11343820"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1574464955"/>
      </p:ext>
    </p:extLst>
  </p:cSld>
  <p:clrMapOvr>
    <a:masterClrMapping/>
  </p:clrMapOvr>
  <p:transition>
    <p:fade/>
  </p:transition>
</p:sldLayout>
</file>

<file path=ppt/slideLayouts/slideLayout54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32B4D-F52A-44E1-9928-350EC939A2B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A68A93-9615-4F90-8BCB-F968A3E2AA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0EE334A-4CDD-436B-9421-B409948F8D82}"/>
              </a:ext>
            </a:extLst>
          </p:cNvPr>
          <p:cNvSpPr>
            <a:spLocks noGrp="1"/>
          </p:cNvSpPr>
          <p:nvPr>
            <p:ph type="dt" sz="half" idx="10"/>
          </p:nvPr>
        </p:nvSpPr>
        <p:spPr/>
        <p:txBody>
          <a:bodyPr/>
          <a:lstStyle/>
          <a:p>
            <a:fld id="{0ABF95D1-E03B-4277-84BE-421EF7F80898}" type="datetimeFigureOut">
              <a:rPr lang="en-GB" smtClean="0"/>
              <a:t>06/09/2021</a:t>
            </a:fld>
            <a:endParaRPr lang="en-GB"/>
          </a:p>
        </p:txBody>
      </p:sp>
      <p:sp>
        <p:nvSpPr>
          <p:cNvPr id="5" name="Footer Placeholder 4">
            <a:extLst>
              <a:ext uri="{FF2B5EF4-FFF2-40B4-BE49-F238E27FC236}">
                <a16:creationId xmlns:a16="http://schemas.microsoft.com/office/drawing/2014/main" id="{AE2FBF14-716D-415D-A026-79026F13DF3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8C7183E-86B1-4AA0-BE14-610599A458B3}"/>
              </a:ext>
            </a:extLst>
          </p:cNvPr>
          <p:cNvSpPr>
            <a:spLocks noGrp="1"/>
          </p:cNvSpPr>
          <p:nvPr>
            <p:ph type="sldNum" sz="quarter" idx="12"/>
          </p:nvPr>
        </p:nvSpPr>
        <p:spPr/>
        <p:txBody>
          <a:bodyPr/>
          <a:lstStyle/>
          <a:p>
            <a:fld id="{71623938-ECA5-4EE0-9ED4-E1DDD1534A74}" type="slidenum">
              <a:rPr lang="en-GB" smtClean="0"/>
              <a:t>‹#›</a:t>
            </a:fld>
            <a:endParaRPr lang="en-GB"/>
          </a:p>
        </p:txBody>
      </p:sp>
    </p:spTree>
    <p:extLst>
      <p:ext uri="{BB962C8B-B14F-4D97-AF65-F5344CB8AC3E}">
        <p14:creationId xmlns:p14="http://schemas.microsoft.com/office/powerpoint/2010/main" val="539411105"/>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B249D-3641-4863-A587-0500DE8253C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1" y="0"/>
            <a:ext cx="6858000" cy="6858000"/>
          </a:xfrm>
          <a:prstGeom prst="rect">
            <a:avLst/>
          </a:prstGeom>
        </p:spPr>
      </p:pic>
      <p:pic>
        <p:nvPicPr>
          <p:cNvPr id="6" name="Picture 5">
            <a:extLst>
              <a:ext uri="{FF2B5EF4-FFF2-40B4-BE49-F238E27FC236}">
                <a16:creationId xmlns:a16="http://schemas.microsoft.com/office/drawing/2014/main" id="{70BB145F-DEC5-470B-A31E-94FB07E6D72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3688" y="298375"/>
            <a:ext cx="2622570" cy="867436"/>
          </a:xfrm>
          <a:prstGeom prst="rect">
            <a:avLst/>
          </a:prstGeom>
        </p:spPr>
      </p:pic>
    </p:spTree>
    <p:extLst>
      <p:ext uri="{BB962C8B-B14F-4D97-AF65-F5344CB8AC3E}">
        <p14:creationId xmlns:p14="http://schemas.microsoft.com/office/powerpoint/2010/main" val="2575905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B321057F-5FE2-4E98-A82A-F395CCC9BA5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1" y="0"/>
            <a:ext cx="6858000" cy="6858000"/>
          </a:xfrm>
          <a:prstGeom prst="rect">
            <a:avLst/>
          </a:prstGeom>
        </p:spPr>
      </p:pic>
      <p:pic>
        <p:nvPicPr>
          <p:cNvPr id="4" name="Picture 3">
            <a:extLst>
              <a:ext uri="{FF2B5EF4-FFF2-40B4-BE49-F238E27FC236}">
                <a16:creationId xmlns:a16="http://schemas.microsoft.com/office/drawing/2014/main" id="{C26625F7-E1CA-422A-8ABB-AC6A49888C7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3689" y="298376"/>
            <a:ext cx="2626331" cy="868680"/>
          </a:xfrm>
          <a:prstGeom prst="rect">
            <a:avLst/>
          </a:prstGeom>
        </p:spPr>
      </p:pic>
    </p:spTree>
    <p:extLst>
      <p:ext uri="{BB962C8B-B14F-4D97-AF65-F5344CB8AC3E}">
        <p14:creationId xmlns:p14="http://schemas.microsoft.com/office/powerpoint/2010/main" val="17073283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C226C07C-BBB0-4554-95BD-E46A6B91162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93688" y="298375"/>
            <a:ext cx="2622570" cy="867436"/>
          </a:xfrm>
          <a:prstGeom prst="rect">
            <a:avLst/>
          </a:prstGeom>
        </p:spPr>
      </p:pic>
    </p:spTree>
    <p:extLst>
      <p:ext uri="{BB962C8B-B14F-4D97-AF65-F5344CB8AC3E}">
        <p14:creationId xmlns:p14="http://schemas.microsoft.com/office/powerpoint/2010/main" val="42767837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8A5FE6E7-5902-4D9E-8136-6913362B513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93689" y="298376"/>
            <a:ext cx="2626331" cy="868680"/>
          </a:xfrm>
          <a:prstGeom prst="rect">
            <a:avLst/>
          </a:prstGeom>
        </p:spPr>
      </p:pic>
    </p:spTree>
    <p:extLst>
      <p:ext uri="{BB962C8B-B14F-4D97-AF65-F5344CB8AC3E}">
        <p14:creationId xmlns:p14="http://schemas.microsoft.com/office/powerpoint/2010/main" val="6499344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B249D-3641-4863-A587-0500DE8253C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1" y="0"/>
            <a:ext cx="6858000" cy="6858000"/>
          </a:xfrm>
          <a:prstGeom prst="rect">
            <a:avLst/>
          </a:prstGeom>
        </p:spPr>
      </p:pic>
      <p:pic>
        <p:nvPicPr>
          <p:cNvPr id="6" name="Picture 5">
            <a:extLst>
              <a:ext uri="{FF2B5EF4-FFF2-40B4-BE49-F238E27FC236}">
                <a16:creationId xmlns:a16="http://schemas.microsoft.com/office/drawing/2014/main" id="{F99204E2-8E43-4A8F-BADD-07B1419FFF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3688" y="298375"/>
            <a:ext cx="2622570" cy="867436"/>
          </a:xfrm>
          <a:prstGeom prst="rect">
            <a:avLst/>
          </a:prstGeom>
        </p:spPr>
      </p:pic>
    </p:spTree>
    <p:extLst>
      <p:ext uri="{BB962C8B-B14F-4D97-AF65-F5344CB8AC3E}">
        <p14:creationId xmlns:p14="http://schemas.microsoft.com/office/powerpoint/2010/main" val="27411829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1_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B321057F-5FE2-4E98-A82A-F395CCC9BA5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1" y="0"/>
            <a:ext cx="6858000" cy="6858000"/>
          </a:xfrm>
          <a:prstGeom prst="rect">
            <a:avLst/>
          </a:prstGeom>
        </p:spPr>
      </p:pic>
      <p:pic>
        <p:nvPicPr>
          <p:cNvPr id="6" name="Picture 5">
            <a:extLst>
              <a:ext uri="{FF2B5EF4-FFF2-40B4-BE49-F238E27FC236}">
                <a16:creationId xmlns:a16="http://schemas.microsoft.com/office/drawing/2014/main" id="{5C3CDFA8-93E2-4961-89CB-5C4C940DE0C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3689" y="298376"/>
            <a:ext cx="2626331" cy="868680"/>
          </a:xfrm>
          <a:prstGeom prst="rect">
            <a:avLst/>
          </a:prstGeom>
        </p:spPr>
      </p:pic>
    </p:spTree>
    <p:extLst>
      <p:ext uri="{BB962C8B-B14F-4D97-AF65-F5344CB8AC3E}">
        <p14:creationId xmlns:p14="http://schemas.microsoft.com/office/powerpoint/2010/main" val="1973151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B82A125F-66B3-4274-861B-11D42E8A862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93688" y="298375"/>
            <a:ext cx="2622570" cy="867436"/>
          </a:xfrm>
          <a:prstGeom prst="rect">
            <a:avLst/>
          </a:prstGeom>
        </p:spPr>
      </p:pic>
    </p:spTree>
    <p:extLst>
      <p:ext uri="{BB962C8B-B14F-4D97-AF65-F5344CB8AC3E}">
        <p14:creationId xmlns:p14="http://schemas.microsoft.com/office/powerpoint/2010/main" val="1803231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75392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1_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19D95531-23C9-4EE9-AC38-5F30D91414D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93689" y="298376"/>
            <a:ext cx="2626331" cy="868680"/>
          </a:xfrm>
          <a:prstGeom prst="rect">
            <a:avLst/>
          </a:prstGeom>
        </p:spPr>
      </p:pic>
    </p:spTree>
    <p:extLst>
      <p:ext uri="{BB962C8B-B14F-4D97-AF65-F5344CB8AC3E}">
        <p14:creationId xmlns:p14="http://schemas.microsoft.com/office/powerpoint/2010/main" val="41002378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a:extLst>
              <a:ext uri="{FF2B5EF4-FFF2-40B4-BE49-F238E27FC236}">
                <a16:creationId xmlns:a16="http://schemas.microsoft.com/office/drawing/2014/main" id="{D08BB301-26F2-4F55-9EFE-978485FE7303}"/>
              </a:ext>
            </a:extLst>
          </p:cNvPr>
          <p:cNvSpPr txBox="1"/>
          <p:nvPr userDrawn="1"/>
        </p:nvSpPr>
        <p:spPr>
          <a:xfrm>
            <a:off x="5154275" y="6519008"/>
            <a:ext cx="1643780" cy="105619"/>
          </a:xfrm>
          <a:prstGeom prst="rect">
            <a:avLst/>
          </a:prstGeom>
          <a:noFill/>
        </p:spPr>
        <p:txBody>
          <a:bodyPr wrap="non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196" normalizeH="0" baseline="0" noProof="0">
                <a:ln>
                  <a:noFill/>
                </a:ln>
                <a:solidFill>
                  <a:srgbClr val="737373"/>
                </a:solidFill>
                <a:effectLst/>
                <a:uLnTx/>
                <a:uFillTx/>
                <a:latin typeface="Segoe UI" panose="020B0502040204020203" pitchFamily="34" charset="0"/>
                <a:ea typeface="+mn-ea"/>
                <a:cs typeface="Segoe UI" panose="020B0502040204020203" pitchFamily="34" charset="0"/>
              </a:rPr>
              <a:t>MICROSOFT CONFIDENTIAL</a:t>
            </a:r>
          </a:p>
        </p:txBody>
      </p:sp>
      <p:sp>
        <p:nvSpPr>
          <p:cNvPr id="3" name="TextBox 2">
            <a:extLst>
              <a:ext uri="{FF2B5EF4-FFF2-40B4-BE49-F238E27FC236}">
                <a16:creationId xmlns:a16="http://schemas.microsoft.com/office/drawing/2014/main" id="{EC8D06D4-491F-4111-82A0-C90408158BF8}"/>
              </a:ext>
            </a:extLst>
          </p:cNvPr>
          <p:cNvSpPr txBox="1"/>
          <p:nvPr userDrawn="1"/>
        </p:nvSpPr>
        <p:spPr>
          <a:xfrm>
            <a:off x="11503122" y="6443565"/>
            <a:ext cx="867966" cy="181062"/>
          </a:xfrm>
          <a:prstGeom prst="rect">
            <a:avLst/>
          </a:prstGeom>
          <a:noFill/>
        </p:spPr>
        <p:txBody>
          <a:bodyPr wrap="square" lIns="0" tIns="0" rIns="0" bIns="0" rtlCol="0">
            <a:spAutoFit/>
          </a:bodyPr>
          <a:lstStyle/>
          <a:p>
            <a:pPr algn="l"/>
            <a:fld id="{F24BAB30-5F2E-43E6-A7BF-7E13589EE151}" type="slidenum">
              <a:rPr lang="en-US" sz="1176" smtClean="0">
                <a:solidFill>
                  <a:schemeClr val="bg1">
                    <a:lumMod val="65000"/>
                  </a:schemeClr>
                </a:solidFill>
              </a:rPr>
              <a:t>‹#›</a:t>
            </a:fld>
            <a:endParaRPr lang="en-US" sz="1176">
              <a:solidFill>
                <a:schemeClr val="bg1">
                  <a:lumMod val="65000"/>
                </a:schemeClr>
              </a:solidFill>
            </a:endParaRPr>
          </a:p>
        </p:txBody>
      </p:sp>
    </p:spTree>
    <p:extLst>
      <p:ext uri="{BB962C8B-B14F-4D97-AF65-F5344CB8AC3E}">
        <p14:creationId xmlns:p14="http://schemas.microsoft.com/office/powerpoint/2010/main" val="15500374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4923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8985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83117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52654"/>
          </a:xfrm>
        </p:spPr>
        <p:txBody>
          <a:bodyPr/>
          <a:lstStyle>
            <a:lvl1pPr>
              <a:defRPr sz="2941">
                <a:solidFill>
                  <a:srgbClr val="000000"/>
                </a:solidFill>
              </a:defRPr>
            </a:lvl1pPr>
          </a:lstStyle>
          <a:p>
            <a:r>
              <a:rPr lang="en-US"/>
              <a:t>Click to edit Master title style</a:t>
            </a:r>
          </a:p>
        </p:txBody>
      </p:sp>
      <p:sp>
        <p:nvSpPr>
          <p:cNvPr id="6" name="TextBox 5">
            <a:extLst>
              <a:ext uri="{FF2B5EF4-FFF2-40B4-BE49-F238E27FC236}">
                <a16:creationId xmlns:a16="http://schemas.microsoft.com/office/drawing/2014/main" id="{FEA270B7-1286-4DE2-88DA-30542BBBC586}"/>
              </a:ext>
            </a:extLst>
          </p:cNvPr>
          <p:cNvSpPr txBox="1"/>
          <p:nvPr userDrawn="1"/>
        </p:nvSpPr>
        <p:spPr>
          <a:xfrm>
            <a:off x="11490297" y="6582469"/>
            <a:ext cx="445404" cy="150884"/>
          </a:xfrm>
          <a:prstGeom prst="rect">
            <a:avLst/>
          </a:prstGeom>
          <a:noFill/>
        </p:spPr>
        <p:txBody>
          <a:bodyPr wrap="square" lIns="0" tIns="0" rIns="0" bIns="0" rtlCol="0">
            <a:spAutoFit/>
          </a:bodyPr>
          <a:lstStyle/>
          <a:p>
            <a:pPr algn="r"/>
            <a:fld id="{F24BAB30-5F2E-43E6-A7BF-7E13589EE151}" type="slidenum">
              <a:rPr lang="en-US" sz="980" smtClean="0">
                <a:solidFill>
                  <a:schemeClr val="bg1">
                    <a:lumMod val="65000"/>
                  </a:schemeClr>
                </a:solidFill>
              </a:rPr>
              <a:pPr algn="r"/>
              <a:t>‹#›</a:t>
            </a:fld>
            <a:endParaRPr lang="en-US" sz="980">
              <a:solidFill>
                <a:schemeClr val="bg1">
                  <a:lumMod val="65000"/>
                </a:schemeClr>
              </a:solidFill>
            </a:endParaRPr>
          </a:p>
        </p:txBody>
      </p:sp>
    </p:spTree>
    <p:extLst>
      <p:ext uri="{BB962C8B-B14F-4D97-AF65-F5344CB8AC3E}">
        <p14:creationId xmlns:p14="http://schemas.microsoft.com/office/powerpoint/2010/main" val="1421182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6" name="TextBox 5">
            <a:extLst>
              <a:ext uri="{FF2B5EF4-FFF2-40B4-BE49-F238E27FC236}">
                <a16:creationId xmlns:a16="http://schemas.microsoft.com/office/drawing/2014/main" id="{8A53B85F-8209-4904-AF82-42BF147E67E8}"/>
              </a:ext>
            </a:extLst>
          </p:cNvPr>
          <p:cNvSpPr txBox="1"/>
          <p:nvPr userDrawn="1"/>
        </p:nvSpPr>
        <p:spPr>
          <a:xfrm>
            <a:off x="11490297" y="6582469"/>
            <a:ext cx="445404" cy="150884"/>
          </a:xfrm>
          <a:prstGeom prst="rect">
            <a:avLst/>
          </a:prstGeom>
          <a:noFill/>
        </p:spPr>
        <p:txBody>
          <a:bodyPr wrap="square" lIns="0" tIns="0" rIns="0" bIns="0" rtlCol="0">
            <a:spAutoFit/>
          </a:bodyPr>
          <a:lstStyle/>
          <a:p>
            <a:pPr algn="r"/>
            <a:fld id="{F24BAB30-5F2E-43E6-A7BF-7E13589EE151}" type="slidenum">
              <a:rPr lang="en-US" sz="980" smtClean="0">
                <a:solidFill>
                  <a:schemeClr val="bg1">
                    <a:lumMod val="65000"/>
                  </a:schemeClr>
                </a:solidFill>
              </a:rPr>
              <a:pPr algn="r"/>
              <a:t>‹#›</a:t>
            </a:fld>
            <a:endParaRPr lang="en-US" sz="980">
              <a:solidFill>
                <a:schemeClr val="bg1">
                  <a:lumMod val="65000"/>
                </a:schemeClr>
              </a:solidFill>
            </a:endParaRPr>
          </a:p>
        </p:txBody>
      </p:sp>
    </p:spTree>
    <p:extLst>
      <p:ext uri="{BB962C8B-B14F-4D97-AF65-F5344CB8AC3E}">
        <p14:creationId xmlns:p14="http://schemas.microsoft.com/office/powerpoint/2010/main" val="3854665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4"/>
            <a:ext cx="3481388" cy="307777"/>
          </a:xfrm>
        </p:spPr>
        <p:txBody>
          <a:bodyPr wrap="square">
            <a:spAutoFit/>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239559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5646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4"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4" y="3213558"/>
            <a:ext cx="6599409" cy="430887"/>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35158866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56432" y="6400800"/>
            <a:ext cx="5279136" cy="365125"/>
          </a:xfrm>
          <a:prstGeom prst="rect">
            <a:avLst/>
          </a:prstGeom>
        </p:spPr>
        <p:txBody>
          <a:bodyPr anchor="ctr"/>
          <a:lstStyle>
            <a:lvl1pPr algn="ctr">
              <a:defRPr sz="1000">
                <a:solidFill>
                  <a:schemeClr val="bg1">
                    <a:lumMod val="75000"/>
                  </a:schemeClr>
                </a:solidFill>
              </a:defRPr>
            </a:lvl1pPr>
          </a:lstStyle>
          <a:p>
            <a:endParaRPr lang="en-US"/>
          </a:p>
        </p:txBody>
      </p:sp>
    </p:spTree>
    <p:extLst>
      <p:ext uri="{BB962C8B-B14F-4D97-AF65-F5344CB8AC3E}">
        <p14:creationId xmlns:p14="http://schemas.microsoft.com/office/powerpoint/2010/main" val="12250841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4"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4" y="3213558"/>
            <a:ext cx="6599409" cy="430887"/>
          </a:xfrm>
        </p:spPr>
        <p:txBody>
          <a:bodyPr anchor="ctr" anchorCtr="0">
            <a:spAutoFit/>
          </a:bodyPr>
          <a:lstStyle>
            <a:lvl1pPr marL="0" indent="0">
              <a:spcAft>
                <a:spcPts val="1200"/>
              </a:spcAft>
              <a:buNone/>
              <a:defRPr sz="2800"/>
            </a:lvl1pPr>
            <a:lvl2pPr marL="228556"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6286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837370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9266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17533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391384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E6F678-0C34-4D05-90DE-50FFA112EE12}"/>
              </a:ext>
            </a:extLst>
          </p:cNvPr>
          <p:cNvSpPr txBox="1"/>
          <p:nvPr userDrawn="1"/>
        </p:nvSpPr>
        <p:spPr>
          <a:xfrm>
            <a:off x="11490297" y="6582469"/>
            <a:ext cx="445404" cy="150884"/>
          </a:xfrm>
          <a:prstGeom prst="rect">
            <a:avLst/>
          </a:prstGeom>
          <a:noFill/>
        </p:spPr>
        <p:txBody>
          <a:bodyPr wrap="square" lIns="0" tIns="0" rIns="0" bIns="0" rtlCol="0">
            <a:spAutoFit/>
          </a:bodyPr>
          <a:lstStyle/>
          <a:p>
            <a:pPr algn="r"/>
            <a:fld id="{F24BAB30-5F2E-43E6-A7BF-7E13589EE151}" type="slidenum">
              <a:rPr lang="en-US" sz="980" smtClean="0">
                <a:solidFill>
                  <a:schemeClr val="bg1">
                    <a:lumMod val="65000"/>
                  </a:schemeClr>
                </a:solidFill>
              </a:rPr>
              <a:pPr algn="r"/>
              <a:t>‹#›</a:t>
            </a:fld>
            <a:endParaRPr lang="en-US" sz="980">
              <a:solidFill>
                <a:schemeClr val="bg1">
                  <a:lumMod val="65000"/>
                </a:schemeClr>
              </a:solidFill>
            </a:endParaRPr>
          </a:p>
        </p:txBody>
      </p:sp>
    </p:spTree>
    <p:extLst>
      <p:ext uri="{BB962C8B-B14F-4D97-AF65-F5344CB8AC3E}">
        <p14:creationId xmlns:p14="http://schemas.microsoft.com/office/powerpoint/2010/main" val="4059608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65837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1521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25981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906736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16205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noAutofit/>
          </a:bodyPr>
          <a:lstStyle>
            <a:lvl1pPr>
              <a:defRPr sz="28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
        <p:nvSpPr>
          <p:cNvPr id="8" name="Content Placeholder 6">
            <a:extLst>
              <a:ext uri="{FF2B5EF4-FFF2-40B4-BE49-F238E27FC236}">
                <a16:creationId xmlns:a16="http://schemas.microsoft.com/office/drawing/2014/main" id="{41373CA6-F3F2-4F62-8708-1994F2214324}"/>
              </a:ext>
            </a:extLst>
          </p:cNvPr>
          <p:cNvSpPr>
            <a:spLocks noGrp="1"/>
          </p:cNvSpPr>
          <p:nvPr>
            <p:ph sz="quarter" idx="10"/>
          </p:nvPr>
        </p:nvSpPr>
        <p:spPr>
          <a:xfrm>
            <a:off x="592357" y="963925"/>
            <a:ext cx="11025187" cy="276999"/>
          </a:xfr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tx1"/>
                </a:solidFill>
                <a:latin typeface="+mn-lt"/>
                <a:ea typeface="+mn-ea"/>
                <a:cs typeface="Segoe UI Semilight" panose="020B0402040204020203" pitchFamily="34" charset="0"/>
              </a:defRPr>
            </a:lvl1pPr>
            <a:lvl2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2pPr>
            <a:lvl3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3pPr>
            <a:lvl4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4pPr>
            <a:lvl5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accent1"/>
                </a:solidFill>
                <a:latin typeface="+mn-lt"/>
                <a:ea typeface="+mn-ea"/>
                <a:cs typeface="Segoe UI Semilight" panose="020B04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134555984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p:cSld name="Title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620428"/>
            <a:ext cx="11343820"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416179615"/>
      </p:ext>
    </p:extLst>
  </p:cSld>
  <p:clrMapOvr>
    <a:masterClrMapping/>
  </p:clrMapOvr>
  <p:transition>
    <p:fade/>
  </p:transition>
</p:sldLayout>
</file>

<file path=ppt/slideLayouts/slideLayout57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32B4D-F52A-44E1-9928-350EC939A2B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A68A93-9615-4F90-8BCB-F968A3E2AA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0EE334A-4CDD-436B-9421-B409948F8D82}"/>
              </a:ext>
            </a:extLst>
          </p:cNvPr>
          <p:cNvSpPr>
            <a:spLocks noGrp="1"/>
          </p:cNvSpPr>
          <p:nvPr>
            <p:ph type="dt" sz="half" idx="10"/>
          </p:nvPr>
        </p:nvSpPr>
        <p:spPr/>
        <p:txBody>
          <a:bodyPr/>
          <a:lstStyle/>
          <a:p>
            <a:fld id="{0ABF95D1-E03B-4277-84BE-421EF7F80898}" type="datetimeFigureOut">
              <a:rPr lang="en-GB" smtClean="0"/>
              <a:t>06/09/2021</a:t>
            </a:fld>
            <a:endParaRPr lang="en-GB"/>
          </a:p>
        </p:txBody>
      </p:sp>
      <p:sp>
        <p:nvSpPr>
          <p:cNvPr id="5" name="Footer Placeholder 4">
            <a:extLst>
              <a:ext uri="{FF2B5EF4-FFF2-40B4-BE49-F238E27FC236}">
                <a16:creationId xmlns:a16="http://schemas.microsoft.com/office/drawing/2014/main" id="{AE2FBF14-716D-415D-A026-79026F13DF3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8C7183E-86B1-4AA0-BE14-610599A458B3}"/>
              </a:ext>
            </a:extLst>
          </p:cNvPr>
          <p:cNvSpPr>
            <a:spLocks noGrp="1"/>
          </p:cNvSpPr>
          <p:nvPr>
            <p:ph type="sldNum" sz="quarter" idx="12"/>
          </p:nvPr>
        </p:nvSpPr>
        <p:spPr/>
        <p:txBody>
          <a:bodyPr/>
          <a:lstStyle/>
          <a:p>
            <a:fld id="{71623938-ECA5-4EE0-9ED4-E1DDD1534A74}" type="slidenum">
              <a:rPr lang="en-GB" smtClean="0"/>
              <a:t>‹#›</a:t>
            </a:fld>
            <a:endParaRPr lang="en-GB"/>
          </a:p>
        </p:txBody>
      </p:sp>
    </p:spTree>
    <p:extLst>
      <p:ext uri="{BB962C8B-B14F-4D97-AF65-F5344CB8AC3E}">
        <p14:creationId xmlns:p14="http://schemas.microsoft.com/office/powerpoint/2010/main" val="2964127748"/>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2"/>
            <a:ext cx="5662231" cy="1626912"/>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2647624"/>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8" name="Picture 17" descr="Learning event illustration dark">
            <a:extLst>
              <a:ext uri="{FF2B5EF4-FFF2-40B4-BE49-F238E27FC236}">
                <a16:creationId xmlns:a16="http://schemas.microsoft.com/office/drawing/2014/main" id="{9F489823-594C-447C-ADC1-40554BBC70C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white">
          <a:xfrm>
            <a:off x="584201" y="585789"/>
            <a:ext cx="1366245" cy="292608"/>
          </a:xfrm>
          <a:prstGeom prst="rect">
            <a:avLst/>
          </a:prstGeom>
        </p:spPr>
      </p:pic>
      <p:pic>
        <p:nvPicPr>
          <p:cNvPr id="16" name="Picture 15" descr="Microsoft Build logo white version">
            <a:extLst>
              <a:ext uri="{FF2B5EF4-FFF2-40B4-BE49-F238E27FC236}">
                <a16:creationId xmlns:a16="http://schemas.microsoft.com/office/drawing/2014/main" id="{2A31416C-EA93-4321-8358-0EEBCBF50E56}"/>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84201" y="2954390"/>
            <a:ext cx="4070350" cy="482325"/>
          </a:xfrm>
          <a:prstGeom prst="rect">
            <a:avLst/>
          </a:prstGeom>
        </p:spPr>
      </p:pic>
    </p:spTree>
    <p:extLst>
      <p:ext uri="{BB962C8B-B14F-4D97-AF65-F5344CB8AC3E}">
        <p14:creationId xmlns:p14="http://schemas.microsoft.com/office/powerpoint/2010/main" val="3416090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Title Slide ">
    <p:bg>
      <p:bgPr>
        <a:solidFill>
          <a:srgbClr val="1B1A2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pic>
        <p:nvPicPr>
          <p:cNvPr id="6" name="Picture 5">
            <a:extLst>
              <a:ext uri="{FF2B5EF4-FFF2-40B4-BE49-F238E27FC236}">
                <a16:creationId xmlns:a16="http://schemas.microsoft.com/office/drawing/2014/main" id="{AAFC6425-B97B-42B1-B100-08FF86FF190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3827282"/>
            <a:ext cx="12192000" cy="3030718"/>
          </a:xfrm>
          <a:prstGeom prst="rect">
            <a:avLst/>
          </a:prstGeom>
        </p:spPr>
      </p:pic>
    </p:spTree>
    <p:extLst>
      <p:ext uri="{BB962C8B-B14F-4D97-AF65-F5344CB8AC3E}">
        <p14:creationId xmlns:p14="http://schemas.microsoft.com/office/powerpoint/2010/main" val="38798085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75001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89098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0576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84841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67229-5D60-417C-B006-1A335F09FB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DA4651-52D9-40E6-AB24-28AB3257E7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505EAC-CF52-4986-B136-94E15CCEE498}"/>
              </a:ext>
            </a:extLst>
          </p:cNvPr>
          <p:cNvSpPr>
            <a:spLocks noGrp="1"/>
          </p:cNvSpPr>
          <p:nvPr>
            <p:ph type="dt" sz="half" idx="10"/>
          </p:nvPr>
        </p:nvSpPr>
        <p:spPr/>
        <p:txBody>
          <a:bodyPr/>
          <a:lstStyle/>
          <a:p>
            <a:fld id="{98DBE74A-4FE6-4AC8-9C80-DC12CC4D5587}" type="datetimeFigureOut">
              <a:rPr lang="en-US" smtClean="0"/>
              <a:t>9/6/2021</a:t>
            </a:fld>
            <a:endParaRPr lang="en-US"/>
          </a:p>
        </p:txBody>
      </p:sp>
      <p:sp>
        <p:nvSpPr>
          <p:cNvPr id="5" name="Footer Placeholder 4">
            <a:extLst>
              <a:ext uri="{FF2B5EF4-FFF2-40B4-BE49-F238E27FC236}">
                <a16:creationId xmlns:a16="http://schemas.microsoft.com/office/drawing/2014/main" id="{7CA964F1-BD58-4B3E-B7F6-F5A6E2DA57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34342A-D985-4C44-A527-0AD5A600045C}"/>
              </a:ext>
            </a:extLst>
          </p:cNvPr>
          <p:cNvSpPr>
            <a:spLocks noGrp="1"/>
          </p:cNvSpPr>
          <p:nvPr>
            <p:ph type="sldNum" sz="quarter" idx="12"/>
          </p:nvPr>
        </p:nvSpPr>
        <p:spPr/>
        <p:txBody>
          <a:bodyPr/>
          <a:lstStyle/>
          <a:p>
            <a:fld id="{1E0D207A-23E8-4CB4-A7FC-FF0BEC418805}" type="slidenum">
              <a:rPr lang="en-US" smtClean="0"/>
              <a:t>‹#›</a:t>
            </a:fld>
            <a:endParaRPr lang="en-US"/>
          </a:p>
        </p:txBody>
      </p:sp>
    </p:spTree>
    <p:extLst>
      <p:ext uri="{BB962C8B-B14F-4D97-AF65-F5344CB8AC3E}">
        <p14:creationId xmlns:p14="http://schemas.microsoft.com/office/powerpoint/2010/main" val="2119042686"/>
      </p:ext>
    </p:extLst>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791936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993335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79933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783878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098823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39915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282607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4614174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838966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99404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entered title">
    <p:bg>
      <p:bgRef idx="1001">
        <a:schemeClr val="bg1"/>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0E08E74-8857-4FE4-841F-CFB1E7EE476D}"/>
              </a:ext>
            </a:extLst>
          </p:cNvPr>
          <p:cNvSpPr>
            <a:spLocks noGrp="1"/>
          </p:cNvSpPr>
          <p:nvPr>
            <p:ph type="pic" sz="quarter" idx="10"/>
          </p:nvPr>
        </p:nvSpPr>
        <p:spPr>
          <a:xfrm>
            <a:off x="0" y="0"/>
            <a:ext cx="12192000" cy="6858000"/>
          </a:xfrm>
        </p:spPr>
        <p:txBody>
          <a:bodyPr/>
          <a:lstStyle/>
          <a:p>
            <a:endParaRPr lang="en-US"/>
          </a:p>
        </p:txBody>
      </p:sp>
      <p:grpSp>
        <p:nvGrpSpPr>
          <p:cNvPr id="7" name="Group 6">
            <a:extLst>
              <a:ext uri="{FF2B5EF4-FFF2-40B4-BE49-F238E27FC236}">
                <a16:creationId xmlns:a16="http://schemas.microsoft.com/office/drawing/2014/main" id="{D93F0F27-6B90-4485-A3C5-1C1E05E189E8}"/>
              </a:ext>
            </a:extLst>
          </p:cNvPr>
          <p:cNvGrpSpPr/>
          <p:nvPr/>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itle 2">
            <a:extLst>
              <a:ext uri="{FF2B5EF4-FFF2-40B4-BE49-F238E27FC236}">
                <a16:creationId xmlns:a16="http://schemas.microsoft.com/office/drawing/2014/main" id="{2E9FF2B1-4069-4221-9710-D69E1E72F4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06657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4062373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92883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857576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21121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86904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281742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09943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40338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5227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3408">
          <p15:clr>
            <a:srgbClr val="5ACBF0"/>
          </p15:clr>
        </p15:guide>
        <p15:guide id="32" orient="horz" pos="3040">
          <p15:clr>
            <a:srgbClr val="5ACBF0"/>
          </p15:clr>
        </p15:guide>
      </p15:sldGuideLst>
    </p:ext>
  </p:extLst>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13756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982857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Slide 1p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778540-694C-584B-A20A-F7CAE2FB993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Title 2">
            <a:extLst>
              <a:ext uri="{FF2B5EF4-FFF2-40B4-BE49-F238E27FC236}">
                <a16:creationId xmlns:a16="http://schemas.microsoft.com/office/drawing/2014/main" id="{9D172EEA-F1FD-D243-9018-E2B5DE1433F2}"/>
              </a:ext>
            </a:extLst>
          </p:cNvPr>
          <p:cNvSpPr>
            <a:spLocks noGrp="1"/>
          </p:cNvSpPr>
          <p:nvPr>
            <p:ph type="title" hasCustomPrompt="1"/>
          </p:nvPr>
        </p:nvSpPr>
        <p:spPr>
          <a:xfrm>
            <a:off x="416993" y="583916"/>
            <a:ext cx="11308283"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Titles are 36pt Segoe UI </a:t>
            </a:r>
            <a:r>
              <a:rPr lang="en-US" err="1"/>
              <a:t>SemiBold</a:t>
            </a:r>
            <a:endParaRPr lang="en-US"/>
          </a:p>
        </p:txBody>
      </p:sp>
      <p:sp>
        <p:nvSpPr>
          <p:cNvPr id="8" name="Text Placeholder 11">
            <a:extLst>
              <a:ext uri="{FF2B5EF4-FFF2-40B4-BE49-F238E27FC236}">
                <a16:creationId xmlns:a16="http://schemas.microsoft.com/office/drawing/2014/main" id="{6F1C585D-338B-AD49-AC7A-76C2A345A7B9}"/>
              </a:ext>
            </a:extLst>
          </p:cNvPr>
          <p:cNvSpPr>
            <a:spLocks noGrp="1"/>
          </p:cNvSpPr>
          <p:nvPr>
            <p:ph type="body" sz="quarter" idx="21" hasCustomPrompt="1"/>
          </p:nvPr>
        </p:nvSpPr>
        <p:spPr>
          <a:xfrm>
            <a:off x="416992" y="2988854"/>
            <a:ext cx="11308283" cy="750580"/>
          </a:xfrm>
          <a:prstGeom prst="rect">
            <a:avLst/>
          </a:prstGeom>
        </p:spPr>
        <p:txBody>
          <a:bodyPr/>
          <a:lstStyle>
            <a:lvl1pPr>
              <a:defRPr>
                <a:latin typeface="+mn-lt"/>
                <a:cs typeface="Segoe UI" panose="020B0502040204020203" pitchFamily="34" charset="0"/>
              </a:defRPr>
            </a:lvl1pPr>
          </a:lstStyle>
          <a:p>
            <a:r>
              <a:rPr lang="en-US"/>
              <a:t>Body copy, 24pt Segoe UI Regular</a:t>
            </a:r>
          </a:p>
          <a:p>
            <a:endParaRPr lang="en-US"/>
          </a:p>
          <a:p>
            <a:endParaRPr lang="en-US"/>
          </a:p>
          <a:p>
            <a:endParaRPr lang="en-US"/>
          </a:p>
          <a:p>
            <a:endParaRPr lang="en-US"/>
          </a:p>
        </p:txBody>
      </p:sp>
      <p:sp>
        <p:nvSpPr>
          <p:cNvPr id="9" name="Text Placeholder 14">
            <a:extLst>
              <a:ext uri="{FF2B5EF4-FFF2-40B4-BE49-F238E27FC236}">
                <a16:creationId xmlns:a16="http://schemas.microsoft.com/office/drawing/2014/main" id="{4DC4904E-4B34-C041-8A24-90C7E86A4887}"/>
              </a:ext>
            </a:extLst>
          </p:cNvPr>
          <p:cNvSpPr>
            <a:spLocks noGrp="1"/>
          </p:cNvSpPr>
          <p:nvPr>
            <p:ph type="body" sz="quarter" idx="10" hasCustomPrompt="1"/>
          </p:nvPr>
        </p:nvSpPr>
        <p:spPr>
          <a:xfrm>
            <a:off x="416993" y="2336814"/>
            <a:ext cx="11308281"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 </a:t>
            </a:r>
            <a:r>
              <a:rPr lang="en-US" err="1"/>
              <a:t>SemiBold</a:t>
            </a:r>
            <a:endParaRPr lang="en-US"/>
          </a:p>
        </p:txBody>
      </p:sp>
      <p:sp>
        <p:nvSpPr>
          <p:cNvPr id="11" name="Text Placeholder 11">
            <a:extLst>
              <a:ext uri="{FF2B5EF4-FFF2-40B4-BE49-F238E27FC236}">
                <a16:creationId xmlns:a16="http://schemas.microsoft.com/office/drawing/2014/main" id="{9FE2C09B-E149-7A42-A2DD-30D48A08B80B}"/>
              </a:ext>
            </a:extLst>
          </p:cNvPr>
          <p:cNvSpPr>
            <a:spLocks noGrp="1"/>
          </p:cNvSpPr>
          <p:nvPr>
            <p:ph type="body" sz="quarter" idx="22" hasCustomPrompt="1"/>
          </p:nvPr>
        </p:nvSpPr>
        <p:spPr>
          <a:xfrm>
            <a:off x="405807" y="3827753"/>
            <a:ext cx="11308283" cy="750580"/>
          </a:xfrm>
          <a:prstGeom prst="rect">
            <a:avLst/>
          </a:prstGeom>
        </p:spPr>
        <p:txBody>
          <a:bodyPr/>
          <a:lstStyle>
            <a:lvl1pPr marL="457189" indent="-457189">
              <a:buFont typeface="Arial" panose="020B0604020202020204" pitchFamily="34" charset="0"/>
              <a:buChar char="•"/>
              <a:defRPr>
                <a:latin typeface="+mn-lt"/>
                <a:cs typeface="Segoe UI" panose="020B0502040204020203" pitchFamily="34" charset="0"/>
              </a:defRPr>
            </a:lvl1pPr>
          </a:lstStyle>
          <a:p>
            <a:r>
              <a:rPr lang="en-US"/>
              <a:t>Bullets body, 24pt Segoe UI Regular</a:t>
            </a:r>
          </a:p>
          <a:p>
            <a:endParaRPr lang="en-US"/>
          </a:p>
          <a:p>
            <a:endParaRPr lang="en-US"/>
          </a:p>
          <a:p>
            <a:endParaRPr lang="en-US"/>
          </a:p>
        </p:txBody>
      </p:sp>
      <p:pic>
        <p:nvPicPr>
          <p:cNvPr id="2" name="Picture 1">
            <a:extLst>
              <a:ext uri="{FF2B5EF4-FFF2-40B4-BE49-F238E27FC236}">
                <a16:creationId xmlns:a16="http://schemas.microsoft.com/office/drawing/2014/main" id="{BDF22628-DEC4-0D4C-8D65-1BA9C49D2608}"/>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2408" y="0"/>
            <a:ext cx="2169593" cy="1752899"/>
          </a:xfrm>
          <a:prstGeom prst="rect">
            <a:avLst/>
          </a:prstGeom>
        </p:spPr>
      </p:pic>
    </p:spTree>
    <p:extLst>
      <p:ext uri="{BB962C8B-B14F-4D97-AF65-F5344CB8AC3E}">
        <p14:creationId xmlns:p14="http://schemas.microsoft.com/office/powerpoint/2010/main" val="2262431538"/>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Microsoft Docs Slide">
    <p:bg>
      <p:bgRef idx="1001">
        <a:schemeClr val="bg1"/>
      </p:bgRef>
    </p:bg>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EA167EEA-EE7A-454E-B4B3-E604500644F7}"/>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235" y="28"/>
            <a:ext cx="12189531" cy="6857944"/>
          </a:xfrm>
          <a:prstGeom prst="rect">
            <a:avLst/>
          </a:prstGeom>
        </p:spPr>
      </p:pic>
      <p:sp>
        <p:nvSpPr>
          <p:cNvPr id="5" name="TextBox 4">
            <a:extLst>
              <a:ext uri="{FF2B5EF4-FFF2-40B4-BE49-F238E27FC236}">
                <a16:creationId xmlns:a16="http://schemas.microsoft.com/office/drawing/2014/main" id="{E1F1A887-38C4-4C02-82FA-64B871B73F5D}"/>
              </a:ext>
            </a:extLst>
          </p:cNvPr>
          <p:cNvSpPr txBox="1"/>
          <p:nvPr userDrawn="1"/>
        </p:nvSpPr>
        <p:spPr>
          <a:xfrm>
            <a:off x="584199"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F608C966-9C01-420D-9421-F06308E4D30D}"/>
              </a:ext>
            </a:extLst>
          </p:cNvPr>
          <p:cNvSpPr txBox="1"/>
          <p:nvPr userDrawn="1"/>
        </p:nvSpPr>
        <p:spPr>
          <a:xfrm>
            <a:off x="536495" y="1585528"/>
            <a:ext cx="4037003" cy="723275"/>
          </a:xfrm>
          <a:prstGeom prst="rect">
            <a:avLst/>
          </a:prstGeom>
          <a:noFill/>
        </p:spPr>
        <p:txBody>
          <a:bodyPr wrap="none" lIns="0" tIns="0" rIns="0" bIns="0" rtlCol="0">
            <a:spAutoFit/>
          </a:bodyPr>
          <a:lstStyle/>
          <a:p>
            <a:pPr algn="l" defTabSz="932563"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38448A4D-6115-4051-A850-90129259A419}"/>
              </a:ext>
            </a:extLst>
          </p:cNvPr>
          <p:cNvSpPr txBox="1"/>
          <p:nvPr userDrawn="1"/>
        </p:nvSpPr>
        <p:spPr>
          <a:xfrm>
            <a:off x="584201" y="2543474"/>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4323658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Microsoft Learn Slide">
    <p:bg>
      <p:bgRef idx="1001">
        <a:schemeClr val="bg1"/>
      </p:bgRef>
    </p:bg>
    <p:spTree>
      <p:nvGrpSpPr>
        <p:cNvPr id="1" name=""/>
        <p:cNvGrpSpPr/>
        <p:nvPr/>
      </p:nvGrpSpPr>
      <p:grpSpPr>
        <a:xfrm>
          <a:off x="0" y="0"/>
          <a:ext cx="0" cy="0"/>
          <a:chOff x="0" y="0"/>
          <a:chExt cx="0" cy="0"/>
        </a:xfrm>
      </p:grpSpPr>
      <p:pic>
        <p:nvPicPr>
          <p:cNvPr id="8" name="Picture 7" descr="Microsoft Learn designed image">
            <a:extLst>
              <a:ext uri="{FF2B5EF4-FFF2-40B4-BE49-F238E27FC236}">
                <a16:creationId xmlns:a16="http://schemas.microsoft.com/office/drawing/2014/main" id="{D2D8958E-75D9-4C3C-A304-ADF13889AFA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235" y="29"/>
            <a:ext cx="12189531" cy="6857943"/>
          </a:xfrm>
          <a:prstGeom prst="rect">
            <a:avLst/>
          </a:prstGeom>
        </p:spPr>
      </p:pic>
      <p:sp>
        <p:nvSpPr>
          <p:cNvPr id="5" name="TextBox 4">
            <a:extLst>
              <a:ext uri="{FF2B5EF4-FFF2-40B4-BE49-F238E27FC236}">
                <a16:creationId xmlns:a16="http://schemas.microsoft.com/office/drawing/2014/main" id="{3269015F-F9FA-45D0-9875-76E8D4B72024}"/>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793B3EBE-816B-4EC1-8B80-3ABC61BDA4CA}"/>
              </a:ext>
            </a:extLst>
          </p:cNvPr>
          <p:cNvSpPr txBox="1"/>
          <p:nvPr userDrawn="1"/>
        </p:nvSpPr>
        <p:spPr>
          <a:xfrm>
            <a:off x="536496" y="1585528"/>
            <a:ext cx="4197303" cy="723275"/>
          </a:xfrm>
          <a:prstGeom prst="rect">
            <a:avLst/>
          </a:prstGeom>
          <a:noFill/>
        </p:spPr>
        <p:txBody>
          <a:bodyPr wrap="none" lIns="0" tIns="0" rIns="0" bIns="0" rtlCol="0">
            <a:spAutoFit/>
          </a:bodyPr>
          <a:lstStyle/>
          <a:p>
            <a:pPr algn="l" defTabSz="932563"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6DD9857E-C81E-4190-B2DB-09F73AC88071}"/>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16859876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bg>
      <p:bgRef idx="1001">
        <a:schemeClr val="bg1"/>
      </p:bgRef>
    </p:bg>
    <p:spTree>
      <p:nvGrpSpPr>
        <p:cNvPr id="1" name=""/>
        <p:cNvGrpSpPr/>
        <p:nvPr/>
      </p:nvGrpSpPr>
      <p:grpSpPr>
        <a:xfrm>
          <a:off x="0" y="0"/>
          <a:ext cx="0" cy="0"/>
          <a:chOff x="0" y="0"/>
          <a:chExt cx="0" cy="0"/>
        </a:xfrm>
      </p:grpSpPr>
      <p:pic>
        <p:nvPicPr>
          <p:cNvPr id="7" name="Picture 6" descr="Microsoft Learn Cert designed image">
            <a:extLst>
              <a:ext uri="{FF2B5EF4-FFF2-40B4-BE49-F238E27FC236}">
                <a16:creationId xmlns:a16="http://schemas.microsoft.com/office/drawing/2014/main" id="{95701246-22BD-4FC5-AEB9-B37045FE542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235" y="29"/>
            <a:ext cx="12189531" cy="6857943"/>
          </a:xfrm>
          <a:prstGeom prst="rect">
            <a:avLst/>
          </a:prstGeom>
        </p:spPr>
      </p:pic>
      <p:sp>
        <p:nvSpPr>
          <p:cNvPr id="9" name="TextBox 8">
            <a:extLst>
              <a:ext uri="{FF2B5EF4-FFF2-40B4-BE49-F238E27FC236}">
                <a16:creationId xmlns:a16="http://schemas.microsoft.com/office/drawing/2014/main" id="{7F5026E7-6F58-4D63-BD7D-C09303FC5AB6}"/>
              </a:ext>
            </a:extLst>
          </p:cNvPr>
          <p:cNvSpPr txBox="1"/>
          <p:nvPr userDrawn="1"/>
        </p:nvSpPr>
        <p:spPr>
          <a:xfrm>
            <a:off x="584200" y="4543952"/>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
        <p:nvSpPr>
          <p:cNvPr id="5" name="TextBox 4">
            <a:extLst>
              <a:ext uri="{FF2B5EF4-FFF2-40B4-BE49-F238E27FC236}">
                <a16:creationId xmlns:a16="http://schemas.microsoft.com/office/drawing/2014/main" id="{8BD4FA4B-9954-4449-BBF7-7F953C70D1C0}"/>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EA937DE2-466B-46CA-A4A2-781F75E07890}"/>
              </a:ext>
            </a:extLst>
          </p:cNvPr>
          <p:cNvSpPr txBox="1"/>
          <p:nvPr userDrawn="1"/>
        </p:nvSpPr>
        <p:spPr>
          <a:xfrm>
            <a:off x="536495" y="1585528"/>
            <a:ext cx="3531159" cy="723275"/>
          </a:xfrm>
          <a:prstGeom prst="rect">
            <a:avLst/>
          </a:prstGeom>
          <a:noFill/>
        </p:spPr>
        <p:txBody>
          <a:bodyPr wrap="none" lIns="0" tIns="0" rIns="0" bIns="0" rtlCol="0">
            <a:spAutoFit/>
          </a:bodyPr>
          <a:lstStyle/>
          <a:p>
            <a:pPr algn="l" defTabSz="932563"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9"/>
            <a:ext cx="3205162" cy="276999"/>
          </a:xfrm>
        </p:spPr>
        <p:txBody>
          <a:bodyPr/>
          <a:lstStyle>
            <a:lvl1pPr marL="0" indent="0">
              <a:buNone/>
              <a:defRPr sz="1800"/>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Tree>
    <p:extLst>
      <p:ext uri="{BB962C8B-B14F-4D97-AF65-F5344CB8AC3E}">
        <p14:creationId xmlns:p14="http://schemas.microsoft.com/office/powerpoint/2010/main" val="33190756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76855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3" name="MS logo white - EMF" descr="Microsoft logo white text version">
            <a:extLst>
              <a:ext uri="{FF2B5EF4-FFF2-40B4-BE49-F238E27FC236}">
                <a16:creationId xmlns:a16="http://schemas.microsoft.com/office/drawing/2014/main" id="{6DBAC77A-3ECD-44AC-88C9-D09555C541E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1243671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7336682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7502985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10" name="Event Name">
            <a:extLst>
              <a:ext uri="{FF2B5EF4-FFF2-40B4-BE49-F238E27FC236}">
                <a16:creationId xmlns:a16="http://schemas.microsoft.com/office/drawing/2014/main" id="{B647ACB9-F152-044D-BCF5-DA20D507D90E}"/>
              </a:ext>
            </a:extLst>
          </p:cNvPr>
          <p:cNvSpPr>
            <a:spLocks noGrp="1"/>
          </p:cNvSpPr>
          <p:nvPr>
            <p:ph type="title" hasCustomPrompt="1"/>
          </p:nvPr>
        </p:nvSpPr>
        <p:spPr>
          <a:xfrm>
            <a:off x="528103" y="2529905"/>
            <a:ext cx="8555737" cy="1015663"/>
          </a:xfrm>
          <a:prstGeom prst="rect">
            <a:avLst/>
          </a:prstGeom>
        </p:spPr>
        <p:txBody>
          <a:bodyPr wrap="square" lIns="0" rIns="0" anchor="b" anchorCtr="0">
            <a:spAutoFit/>
          </a:bodyPr>
          <a:lstStyle>
            <a:lvl1pPr>
              <a:defRPr sz="6000" baseline="0">
                <a:solidFill>
                  <a:schemeClr val="bg1"/>
                </a:solidFill>
              </a:defRPr>
            </a:lvl1pPr>
          </a:lstStyle>
          <a:p>
            <a:r>
              <a:rPr lang="en-US"/>
              <a:t>Event name</a:t>
            </a:r>
          </a:p>
        </p:txBody>
      </p:sp>
      <p:sp>
        <p:nvSpPr>
          <p:cNvPr id="9" name="Date">
            <a:extLst>
              <a:ext uri="{FF2B5EF4-FFF2-40B4-BE49-F238E27FC236}">
                <a16:creationId xmlns:a16="http://schemas.microsoft.com/office/drawing/2014/main" id="{291A4E19-E38A-F041-8E2F-2811286FB7FD}"/>
              </a:ext>
            </a:extLst>
          </p:cNvPr>
          <p:cNvSpPr>
            <a:spLocks noGrp="1"/>
          </p:cNvSpPr>
          <p:nvPr>
            <p:ph type="body" sz="quarter" idx="12" hasCustomPrompt="1"/>
          </p:nvPr>
        </p:nvSpPr>
        <p:spPr>
          <a:xfrm>
            <a:off x="582042" y="3745831"/>
            <a:ext cx="4164583" cy="276999"/>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2566167989"/>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Presentation Name">
            <a:extLst>
              <a:ext uri="{FF2B5EF4-FFF2-40B4-BE49-F238E27FC236}">
                <a16:creationId xmlns:a16="http://schemas.microsoft.com/office/drawing/2014/main" id="{BCAB9FA8-CF7F-B944-9561-0314ACFE512C}"/>
              </a:ext>
            </a:extLst>
          </p:cNvPr>
          <p:cNvSpPr>
            <a:spLocks noGrp="1"/>
          </p:cNvSpPr>
          <p:nvPr>
            <p:ph type="title" hasCustomPrompt="1"/>
          </p:nvPr>
        </p:nvSpPr>
        <p:spPr>
          <a:xfrm>
            <a:off x="552167" y="2789554"/>
            <a:ext cx="8555737" cy="707886"/>
          </a:xfrm>
          <a:prstGeom prst="rect">
            <a:avLst/>
          </a:prstGeom>
        </p:spPr>
        <p:txBody>
          <a:bodyPr wrap="square" lIns="0" rIns="0" anchor="b" anchorCtr="0">
            <a:spAutoFit/>
          </a:bodyPr>
          <a:lstStyle>
            <a:lvl1pPr>
              <a:defRPr sz="4000">
                <a:solidFill>
                  <a:schemeClr val="bg1"/>
                </a:solidFill>
              </a:defRPr>
            </a:lvl1pPr>
          </a:lstStyle>
          <a:p>
            <a:r>
              <a:rPr lang="en-US"/>
              <a:t>Presentation name</a:t>
            </a:r>
          </a:p>
        </p:txBody>
      </p:sp>
      <p:sp>
        <p:nvSpPr>
          <p:cNvPr id="14" name="Speaker Name and Title">
            <a:extLst>
              <a:ext uri="{FF2B5EF4-FFF2-40B4-BE49-F238E27FC236}">
                <a16:creationId xmlns:a16="http://schemas.microsoft.com/office/drawing/2014/main" id="{37E9CA04-0B6B-D040-957C-3C5E7A312EE5}"/>
              </a:ext>
            </a:extLst>
          </p:cNvPr>
          <p:cNvSpPr>
            <a:spLocks noGrp="1"/>
          </p:cNvSpPr>
          <p:nvPr>
            <p:ph type="body" sz="quarter" idx="12" hasCustomPrompt="1"/>
          </p:nvPr>
        </p:nvSpPr>
        <p:spPr>
          <a:xfrm>
            <a:off x="582042" y="3697703"/>
            <a:ext cx="4164583" cy="553998"/>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Speaker name</a:t>
            </a:r>
            <a:br>
              <a:rPr lang="en-US"/>
            </a:br>
            <a:r>
              <a:rPr lang="en-US"/>
              <a:t>Title</a:t>
            </a:r>
          </a:p>
        </p:txBody>
      </p:sp>
    </p:spTree>
    <p:extLst>
      <p:ext uri="{BB962C8B-B14F-4D97-AF65-F5344CB8AC3E}">
        <p14:creationId xmlns:p14="http://schemas.microsoft.com/office/powerpoint/2010/main" val="2999456278"/>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7DD9D99-F7D2-2E46-B7D9-BED4F4012C17}"/>
              </a:ext>
            </a:extLst>
          </p:cNvPr>
          <p:cNvSpPr>
            <a:spLocks noGrp="1"/>
          </p:cNvSpPr>
          <p:nvPr>
            <p:ph type="title"/>
          </p:nvPr>
        </p:nvSpPr>
        <p:spPr>
          <a:xfrm>
            <a:off x="588263" y="1107280"/>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6" name="Content Placeholder 1">
            <a:extLst>
              <a:ext uri="{FF2B5EF4-FFF2-40B4-BE49-F238E27FC236}">
                <a16:creationId xmlns:a16="http://schemas.microsoft.com/office/drawing/2014/main" id="{5CDDD8E0-1919-954E-B324-94BB9A787180}"/>
              </a:ext>
            </a:extLst>
          </p:cNvPr>
          <p:cNvSpPr>
            <a:spLocks noGrp="1"/>
          </p:cNvSpPr>
          <p:nvPr>
            <p:ph sz="quarter" idx="11"/>
          </p:nvPr>
        </p:nvSpPr>
        <p:spPr>
          <a:xfrm>
            <a:off x="586390" y="2410094"/>
            <a:ext cx="11060178" cy="4040712"/>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6155567"/>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Slide 3p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B51B72-697B-B845-AFCB-EE14E33C9C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Title 28">
            <a:extLst>
              <a:ext uri="{FF2B5EF4-FFF2-40B4-BE49-F238E27FC236}">
                <a16:creationId xmlns:a16="http://schemas.microsoft.com/office/drawing/2014/main" id="{305A9082-FCBA-AE49-B1B9-7A1C082C69BF}"/>
              </a:ext>
            </a:extLst>
          </p:cNvPr>
          <p:cNvSpPr>
            <a:spLocks noGrp="1"/>
          </p:cNvSpPr>
          <p:nvPr>
            <p:ph type="title"/>
          </p:nvPr>
        </p:nvSpPr>
        <p:spPr>
          <a:xfrm>
            <a:off x="416994" y="583916"/>
            <a:ext cx="11222557"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Three points</a:t>
            </a:r>
          </a:p>
        </p:txBody>
      </p:sp>
      <p:sp>
        <p:nvSpPr>
          <p:cNvPr id="13" name="Text Placeholder 29">
            <a:extLst>
              <a:ext uri="{FF2B5EF4-FFF2-40B4-BE49-F238E27FC236}">
                <a16:creationId xmlns:a16="http://schemas.microsoft.com/office/drawing/2014/main" id="{908B0C77-B0E9-9C49-84D3-43C582F6DEAC}"/>
              </a:ext>
            </a:extLst>
          </p:cNvPr>
          <p:cNvSpPr>
            <a:spLocks noGrp="1"/>
          </p:cNvSpPr>
          <p:nvPr>
            <p:ph type="body" sz="quarter" idx="10"/>
          </p:nvPr>
        </p:nvSpPr>
        <p:spPr>
          <a:xfrm>
            <a:off x="416993" y="2336814"/>
            <a:ext cx="3542968"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a:t>
            </a:r>
          </a:p>
        </p:txBody>
      </p:sp>
      <p:sp>
        <p:nvSpPr>
          <p:cNvPr id="18" name="Text Placeholder 30">
            <a:extLst>
              <a:ext uri="{FF2B5EF4-FFF2-40B4-BE49-F238E27FC236}">
                <a16:creationId xmlns:a16="http://schemas.microsoft.com/office/drawing/2014/main" id="{DBD5769A-E90A-FF40-993E-599DF4CE87CD}"/>
              </a:ext>
            </a:extLst>
          </p:cNvPr>
          <p:cNvSpPr>
            <a:spLocks noGrp="1"/>
          </p:cNvSpPr>
          <p:nvPr>
            <p:ph type="body" sz="quarter" idx="26"/>
          </p:nvPr>
        </p:nvSpPr>
        <p:spPr>
          <a:xfrm>
            <a:off x="416993" y="2988730"/>
            <a:ext cx="3542968" cy="1306433"/>
          </a:xfrm>
          <a:prstGeom prst="rect">
            <a:avLst/>
          </a:prstGeom>
        </p:spPr>
        <p:txBody>
          <a:bodyPr/>
          <a:lstStyle>
            <a:lvl1pPr>
              <a:defRPr>
                <a:latin typeface="+mn-lt"/>
              </a:defRPr>
            </a:lvl1pPr>
          </a:lstStyle>
          <a:p>
            <a:r>
              <a:rPr lang="en-US"/>
              <a:t>Body copy, 24pt Segoe UI Regular</a:t>
            </a:r>
          </a:p>
        </p:txBody>
      </p:sp>
      <p:sp>
        <p:nvSpPr>
          <p:cNvPr id="19" name="Text Placeholder 38">
            <a:extLst>
              <a:ext uri="{FF2B5EF4-FFF2-40B4-BE49-F238E27FC236}">
                <a16:creationId xmlns:a16="http://schemas.microsoft.com/office/drawing/2014/main" id="{983D909F-EA0F-904F-B618-FE24250BDB22}"/>
              </a:ext>
            </a:extLst>
          </p:cNvPr>
          <p:cNvSpPr>
            <a:spLocks noGrp="1"/>
          </p:cNvSpPr>
          <p:nvPr>
            <p:ph type="body" sz="quarter" idx="27"/>
          </p:nvPr>
        </p:nvSpPr>
        <p:spPr>
          <a:xfrm>
            <a:off x="4256788" y="2336814"/>
            <a:ext cx="3542968"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a:t>
            </a:r>
          </a:p>
        </p:txBody>
      </p:sp>
      <p:sp>
        <p:nvSpPr>
          <p:cNvPr id="20" name="Text Placeholder 39">
            <a:extLst>
              <a:ext uri="{FF2B5EF4-FFF2-40B4-BE49-F238E27FC236}">
                <a16:creationId xmlns:a16="http://schemas.microsoft.com/office/drawing/2014/main" id="{BBB9115B-BB62-A047-A44C-A70021022148}"/>
              </a:ext>
            </a:extLst>
          </p:cNvPr>
          <p:cNvSpPr>
            <a:spLocks noGrp="1"/>
          </p:cNvSpPr>
          <p:nvPr>
            <p:ph type="body" sz="quarter" idx="28"/>
          </p:nvPr>
        </p:nvSpPr>
        <p:spPr>
          <a:xfrm>
            <a:off x="4256788" y="2988730"/>
            <a:ext cx="3542968" cy="1306433"/>
          </a:xfrm>
          <a:prstGeom prst="rect">
            <a:avLst/>
          </a:prstGeom>
        </p:spPr>
        <p:txBody>
          <a:bodyPr/>
          <a:lstStyle>
            <a:lvl1pPr>
              <a:defRPr>
                <a:latin typeface="+mn-lt"/>
              </a:defRPr>
            </a:lvl1pPr>
          </a:lstStyle>
          <a:p>
            <a:r>
              <a:rPr lang="en-US"/>
              <a:t>Body copy, 24pt Segoe UI Regular</a:t>
            </a:r>
          </a:p>
          <a:p>
            <a:endParaRPr lang="en-US"/>
          </a:p>
        </p:txBody>
      </p:sp>
      <p:sp>
        <p:nvSpPr>
          <p:cNvPr id="21" name="Text Placeholder 40">
            <a:extLst>
              <a:ext uri="{FF2B5EF4-FFF2-40B4-BE49-F238E27FC236}">
                <a16:creationId xmlns:a16="http://schemas.microsoft.com/office/drawing/2014/main" id="{D8E2DF19-D046-AA49-86AD-6BFFF6F3CCEE}"/>
              </a:ext>
            </a:extLst>
          </p:cNvPr>
          <p:cNvSpPr>
            <a:spLocks noGrp="1"/>
          </p:cNvSpPr>
          <p:nvPr>
            <p:ph type="body" sz="quarter" idx="29"/>
          </p:nvPr>
        </p:nvSpPr>
        <p:spPr>
          <a:xfrm>
            <a:off x="8096583" y="2336814"/>
            <a:ext cx="3542968"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a:t>
            </a:r>
          </a:p>
        </p:txBody>
      </p:sp>
      <p:sp>
        <p:nvSpPr>
          <p:cNvPr id="22" name="Text Placeholder 41">
            <a:extLst>
              <a:ext uri="{FF2B5EF4-FFF2-40B4-BE49-F238E27FC236}">
                <a16:creationId xmlns:a16="http://schemas.microsoft.com/office/drawing/2014/main" id="{907F351E-DC67-8140-828A-93E0BF9E6A6C}"/>
              </a:ext>
            </a:extLst>
          </p:cNvPr>
          <p:cNvSpPr>
            <a:spLocks noGrp="1"/>
          </p:cNvSpPr>
          <p:nvPr>
            <p:ph type="body" sz="quarter" idx="30"/>
          </p:nvPr>
        </p:nvSpPr>
        <p:spPr>
          <a:xfrm>
            <a:off x="8096583" y="2988730"/>
            <a:ext cx="3542968" cy="1306433"/>
          </a:xfrm>
          <a:prstGeom prst="rect">
            <a:avLst/>
          </a:prstGeom>
        </p:spPr>
        <p:txBody>
          <a:bodyPr/>
          <a:lstStyle>
            <a:lvl1pPr>
              <a:defRPr>
                <a:latin typeface="+mn-lt"/>
              </a:defRPr>
            </a:lvl1pPr>
          </a:lstStyle>
          <a:p>
            <a:r>
              <a:rPr lang="en-US"/>
              <a:t>Body copy, 24pt Segoe UI Regular</a:t>
            </a:r>
          </a:p>
          <a:p>
            <a:endParaRPr lang="en-US"/>
          </a:p>
        </p:txBody>
      </p:sp>
      <p:sp>
        <p:nvSpPr>
          <p:cNvPr id="16" name="Text Placeholder 30">
            <a:extLst>
              <a:ext uri="{FF2B5EF4-FFF2-40B4-BE49-F238E27FC236}">
                <a16:creationId xmlns:a16="http://schemas.microsoft.com/office/drawing/2014/main" id="{A4C2CA95-0944-CF4D-A143-59923030A1ED}"/>
              </a:ext>
            </a:extLst>
          </p:cNvPr>
          <p:cNvSpPr>
            <a:spLocks noGrp="1"/>
          </p:cNvSpPr>
          <p:nvPr>
            <p:ph type="body" sz="quarter" idx="31" hasCustomPrompt="1"/>
          </p:nvPr>
        </p:nvSpPr>
        <p:spPr>
          <a:xfrm>
            <a:off x="416993" y="4286228"/>
            <a:ext cx="3565339" cy="1306433"/>
          </a:xfrm>
          <a:prstGeom prst="rect">
            <a:avLst/>
          </a:prstGeom>
        </p:spPr>
        <p:txBody>
          <a:bodyPr/>
          <a:lstStyle>
            <a:lvl1pPr marL="457189" indent="-457189">
              <a:buFont typeface="Arial" panose="020B0604020202020204" pitchFamily="34" charset="0"/>
              <a:buChar char="•"/>
              <a:defRPr>
                <a:latin typeface="+mn-lt"/>
              </a:defRPr>
            </a:lvl1pPr>
          </a:lstStyle>
          <a:p>
            <a:r>
              <a:rPr lang="en-US"/>
              <a:t>Bullets body, 24pt Segoe UI Regular</a:t>
            </a:r>
          </a:p>
        </p:txBody>
      </p:sp>
      <p:sp>
        <p:nvSpPr>
          <p:cNvPr id="17" name="Text Placeholder 30">
            <a:extLst>
              <a:ext uri="{FF2B5EF4-FFF2-40B4-BE49-F238E27FC236}">
                <a16:creationId xmlns:a16="http://schemas.microsoft.com/office/drawing/2014/main" id="{CE0EACE2-E49D-7341-A702-389F3CEB1323}"/>
              </a:ext>
            </a:extLst>
          </p:cNvPr>
          <p:cNvSpPr>
            <a:spLocks noGrp="1"/>
          </p:cNvSpPr>
          <p:nvPr>
            <p:ph type="body" sz="quarter" idx="32" hasCustomPrompt="1"/>
          </p:nvPr>
        </p:nvSpPr>
        <p:spPr>
          <a:xfrm>
            <a:off x="4253559" y="4286228"/>
            <a:ext cx="3565339" cy="1306433"/>
          </a:xfrm>
          <a:prstGeom prst="rect">
            <a:avLst/>
          </a:prstGeom>
        </p:spPr>
        <p:txBody>
          <a:bodyPr/>
          <a:lstStyle>
            <a:lvl1pPr marL="457189" indent="-457189">
              <a:buFont typeface="Arial" panose="020B0604020202020204" pitchFamily="34" charset="0"/>
              <a:buChar char="•"/>
              <a:defRPr>
                <a:latin typeface="+mn-lt"/>
              </a:defRPr>
            </a:lvl1pPr>
          </a:lstStyle>
          <a:p>
            <a:r>
              <a:rPr lang="en-US"/>
              <a:t>Bullets body, 24pt Segoe UI Regular</a:t>
            </a:r>
          </a:p>
        </p:txBody>
      </p:sp>
      <p:sp>
        <p:nvSpPr>
          <p:cNvPr id="23" name="Text Placeholder 30">
            <a:extLst>
              <a:ext uri="{FF2B5EF4-FFF2-40B4-BE49-F238E27FC236}">
                <a16:creationId xmlns:a16="http://schemas.microsoft.com/office/drawing/2014/main" id="{72A1DB94-C2FC-B243-8D71-3D5650EB111C}"/>
              </a:ext>
            </a:extLst>
          </p:cNvPr>
          <p:cNvSpPr>
            <a:spLocks noGrp="1"/>
          </p:cNvSpPr>
          <p:nvPr>
            <p:ph type="body" sz="quarter" idx="33" hasCustomPrompt="1"/>
          </p:nvPr>
        </p:nvSpPr>
        <p:spPr>
          <a:xfrm>
            <a:off x="8090124" y="4286228"/>
            <a:ext cx="3565339" cy="1306433"/>
          </a:xfrm>
          <a:prstGeom prst="rect">
            <a:avLst/>
          </a:prstGeom>
        </p:spPr>
        <p:txBody>
          <a:bodyPr/>
          <a:lstStyle>
            <a:lvl1pPr marL="457189" indent="-457189">
              <a:buFont typeface="Arial" panose="020B0604020202020204" pitchFamily="34" charset="0"/>
              <a:buChar char="•"/>
              <a:defRPr>
                <a:latin typeface="+mn-lt"/>
              </a:defRPr>
            </a:lvl1pPr>
          </a:lstStyle>
          <a:p>
            <a:r>
              <a:rPr lang="en-US"/>
              <a:t>Bullets body, 24pt Segoe UI Regular</a:t>
            </a:r>
          </a:p>
        </p:txBody>
      </p:sp>
      <p:pic>
        <p:nvPicPr>
          <p:cNvPr id="2" name="Picture 1">
            <a:extLst>
              <a:ext uri="{FF2B5EF4-FFF2-40B4-BE49-F238E27FC236}">
                <a16:creationId xmlns:a16="http://schemas.microsoft.com/office/drawing/2014/main" id="{70F37DBE-5BDF-7D4E-B31C-C108D09D5F3B}"/>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2408" y="-1"/>
            <a:ext cx="2169593" cy="1753809"/>
          </a:xfrm>
          <a:prstGeom prst="rect">
            <a:avLst/>
          </a:prstGeom>
        </p:spPr>
      </p:pic>
    </p:spTree>
    <p:extLst>
      <p:ext uri="{BB962C8B-B14F-4D97-AF65-F5344CB8AC3E}">
        <p14:creationId xmlns:p14="http://schemas.microsoft.com/office/powerpoint/2010/main" val="1877936901"/>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Title and Content Bullets (2 Col)">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A614EC5-DFD7-A24A-948E-61B6FED375A6}"/>
              </a:ext>
            </a:extLst>
          </p:cNvPr>
          <p:cNvSpPr>
            <a:spLocks noGrp="1"/>
          </p:cNvSpPr>
          <p:nvPr>
            <p:ph sz="quarter" idx="12"/>
          </p:nvPr>
        </p:nvSpPr>
        <p:spPr>
          <a:xfrm>
            <a:off x="6189853" y="2410094"/>
            <a:ext cx="5456715" cy="38406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B18ADFF1-8ACF-7244-A1A9-364759FE4D6A}"/>
              </a:ext>
            </a:extLst>
          </p:cNvPr>
          <p:cNvSpPr>
            <a:spLocks noGrp="1"/>
          </p:cNvSpPr>
          <p:nvPr>
            <p:ph type="title"/>
          </p:nvPr>
        </p:nvSpPr>
        <p:spPr>
          <a:xfrm>
            <a:off x="588263" y="1107280"/>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8" name="Content Placeholder 2">
            <a:extLst>
              <a:ext uri="{FF2B5EF4-FFF2-40B4-BE49-F238E27FC236}">
                <a16:creationId xmlns:a16="http://schemas.microsoft.com/office/drawing/2014/main" id="{016D41DC-9B5E-8D4B-BD34-4D28FC4EFE29}"/>
              </a:ext>
            </a:extLst>
          </p:cNvPr>
          <p:cNvSpPr>
            <a:spLocks noGrp="1"/>
          </p:cNvSpPr>
          <p:nvPr>
            <p:ph sz="quarter" idx="13"/>
          </p:nvPr>
        </p:nvSpPr>
        <p:spPr>
          <a:xfrm>
            <a:off x="588263" y="2410094"/>
            <a:ext cx="5456715" cy="38406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1334306"/>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653E9F8-1CE1-D949-B89E-2D0EB5147E91}"/>
              </a:ext>
            </a:extLst>
          </p:cNvPr>
          <p:cNvSpPr>
            <a:spLocks noGrp="1"/>
          </p:cNvSpPr>
          <p:nvPr>
            <p:ph type="title"/>
          </p:nvPr>
        </p:nvSpPr>
        <p:spPr>
          <a:xfrm>
            <a:off x="588263" y="1107281"/>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6E5BB6B4-0015-6D4A-9029-DE1853BFA893}"/>
              </a:ext>
            </a:extLst>
          </p:cNvPr>
          <p:cNvSpPr>
            <a:spLocks noGrp="1"/>
          </p:cNvSpPr>
          <p:nvPr>
            <p:ph sz="quarter" idx="11"/>
          </p:nvPr>
        </p:nvSpPr>
        <p:spPr>
          <a:xfrm>
            <a:off x="586390" y="2410095"/>
            <a:ext cx="3566510" cy="4026424"/>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1">
            <a:extLst>
              <a:ext uri="{FF2B5EF4-FFF2-40B4-BE49-F238E27FC236}">
                <a16:creationId xmlns:a16="http://schemas.microsoft.com/office/drawing/2014/main" id="{22607776-423A-A845-900B-ABB72E401BE7}"/>
              </a:ext>
            </a:extLst>
          </p:cNvPr>
          <p:cNvSpPr>
            <a:spLocks noGrp="1"/>
          </p:cNvSpPr>
          <p:nvPr>
            <p:ph type="pic" sz="quarter" idx="13"/>
          </p:nvPr>
        </p:nvSpPr>
        <p:spPr>
          <a:xfrm>
            <a:off x="4348480" y="2410095"/>
            <a:ext cx="7298088" cy="4026424"/>
          </a:xfrm>
          <a:prstGeom prst="rect">
            <a:avLst/>
          </a:prstGeom>
        </p:spPr>
        <p:txBody>
          <a:bodyPr/>
          <a:lstStyle>
            <a:lvl1pPr>
              <a:defRPr>
                <a:solidFill>
                  <a:schemeClr val="bg1"/>
                </a:solidFill>
              </a:defRPr>
            </a:lvl1pPr>
          </a:lstStyle>
          <a:p>
            <a:r>
              <a:rPr lang="en-US"/>
              <a:t>Click icon to add picture</a:t>
            </a:r>
          </a:p>
        </p:txBody>
      </p:sp>
    </p:spTree>
    <p:extLst>
      <p:ext uri="{BB962C8B-B14F-4D97-AF65-F5344CB8AC3E}">
        <p14:creationId xmlns:p14="http://schemas.microsoft.com/office/powerpoint/2010/main" val="3590163147"/>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3795854-87AC-9140-8C65-D60AF56F70FF}"/>
              </a:ext>
            </a:extLst>
          </p:cNvPr>
          <p:cNvSpPr>
            <a:spLocks noGrp="1"/>
          </p:cNvSpPr>
          <p:nvPr>
            <p:ph type="title"/>
          </p:nvPr>
        </p:nvSpPr>
        <p:spPr>
          <a:xfrm>
            <a:off x="588263" y="1107281"/>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617D0F31-658F-464D-BEFD-EDFE1D7BF7B4}"/>
              </a:ext>
            </a:extLst>
          </p:cNvPr>
          <p:cNvSpPr>
            <a:spLocks noGrp="1"/>
          </p:cNvSpPr>
          <p:nvPr>
            <p:ph sz="quarter" idx="11"/>
          </p:nvPr>
        </p:nvSpPr>
        <p:spPr>
          <a:xfrm>
            <a:off x="4342757" y="2410095"/>
            <a:ext cx="7260979" cy="4026424"/>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1">
            <a:extLst>
              <a:ext uri="{FF2B5EF4-FFF2-40B4-BE49-F238E27FC236}">
                <a16:creationId xmlns:a16="http://schemas.microsoft.com/office/drawing/2014/main" id="{37AE9E37-E5EE-0C42-B62F-26025DC519AC}"/>
              </a:ext>
            </a:extLst>
          </p:cNvPr>
          <p:cNvSpPr>
            <a:spLocks noGrp="1"/>
          </p:cNvSpPr>
          <p:nvPr>
            <p:ph type="pic" sz="quarter" idx="13"/>
          </p:nvPr>
        </p:nvSpPr>
        <p:spPr>
          <a:xfrm>
            <a:off x="588263" y="2410095"/>
            <a:ext cx="3397950" cy="4026424"/>
          </a:xfrm>
          <a:prstGeom prst="rect">
            <a:avLst/>
          </a:prstGeom>
        </p:spPr>
        <p:txBody>
          <a:bodyPr/>
          <a:lstStyle>
            <a:lvl1pPr>
              <a:defRPr>
                <a:solidFill>
                  <a:schemeClr val="bg1"/>
                </a:solidFill>
              </a:defRPr>
            </a:lvl1pPr>
          </a:lstStyle>
          <a:p>
            <a:r>
              <a:rPr lang="en-US"/>
              <a:t>Click icon to add picture</a:t>
            </a:r>
          </a:p>
        </p:txBody>
      </p:sp>
    </p:spTree>
    <p:extLst>
      <p:ext uri="{BB962C8B-B14F-4D97-AF65-F5344CB8AC3E}">
        <p14:creationId xmlns:p14="http://schemas.microsoft.com/office/powerpoint/2010/main" val="661219013"/>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5F010F8-838E-1C41-8C0A-DF0B77BACC6E}"/>
              </a:ext>
            </a:extLst>
          </p:cNvPr>
          <p:cNvSpPr>
            <a:spLocks noGrp="1"/>
          </p:cNvSpPr>
          <p:nvPr>
            <p:ph type="title"/>
          </p:nvPr>
        </p:nvSpPr>
        <p:spPr>
          <a:xfrm>
            <a:off x="588263" y="1107280"/>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768CCB07-1192-E745-AB05-687D2A2F59CE}"/>
              </a:ext>
            </a:extLst>
          </p:cNvPr>
          <p:cNvSpPr>
            <a:spLocks noGrp="1"/>
          </p:cNvSpPr>
          <p:nvPr>
            <p:ph sz="quarter" idx="11"/>
          </p:nvPr>
        </p:nvSpPr>
        <p:spPr>
          <a:xfrm>
            <a:off x="586390" y="2410094"/>
            <a:ext cx="11060178" cy="4040712"/>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6290865"/>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userDrawn="1">
  <p:cSld name="Title and Content (2 Col)">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F7FF2AE4-5C58-6646-955C-690A498998F7}"/>
              </a:ext>
            </a:extLst>
          </p:cNvPr>
          <p:cNvSpPr>
            <a:spLocks noGrp="1"/>
          </p:cNvSpPr>
          <p:nvPr>
            <p:ph sz="quarter" idx="12"/>
          </p:nvPr>
        </p:nvSpPr>
        <p:spPr>
          <a:xfrm>
            <a:off x="6189853" y="2410094"/>
            <a:ext cx="5456715" cy="38406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a:extLst>
              <a:ext uri="{FF2B5EF4-FFF2-40B4-BE49-F238E27FC236}">
                <a16:creationId xmlns:a16="http://schemas.microsoft.com/office/drawing/2014/main" id="{FD5FC9D7-58D3-A24D-95B2-A2F9D49CF016}"/>
              </a:ext>
            </a:extLst>
          </p:cNvPr>
          <p:cNvSpPr>
            <a:spLocks noGrp="1"/>
          </p:cNvSpPr>
          <p:nvPr>
            <p:ph type="title"/>
          </p:nvPr>
        </p:nvSpPr>
        <p:spPr>
          <a:xfrm>
            <a:off x="588263" y="1107280"/>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9" name="Content Placeholder 2">
            <a:extLst>
              <a:ext uri="{FF2B5EF4-FFF2-40B4-BE49-F238E27FC236}">
                <a16:creationId xmlns:a16="http://schemas.microsoft.com/office/drawing/2014/main" id="{305FF7EB-2776-794D-9E0D-8D6ABD1A5B0D}"/>
              </a:ext>
            </a:extLst>
          </p:cNvPr>
          <p:cNvSpPr>
            <a:spLocks noGrp="1"/>
          </p:cNvSpPr>
          <p:nvPr>
            <p:ph sz="quarter" idx="13"/>
          </p:nvPr>
        </p:nvSpPr>
        <p:spPr>
          <a:xfrm>
            <a:off x="588263" y="2410094"/>
            <a:ext cx="5456715" cy="38406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7105116"/>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AB8DF0F-6BB9-234D-BACC-16A79DF16865}"/>
              </a:ext>
            </a:extLst>
          </p:cNvPr>
          <p:cNvSpPr>
            <a:spLocks noGrp="1"/>
          </p:cNvSpPr>
          <p:nvPr>
            <p:ph type="title"/>
          </p:nvPr>
        </p:nvSpPr>
        <p:spPr>
          <a:xfrm>
            <a:off x="588263" y="1107280"/>
            <a:ext cx="7508990" cy="1106905"/>
          </a:xfrm>
          <a:prstGeom prst="rect">
            <a:avLst/>
          </a:prstGeo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615228603"/>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Center 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2D54CD-F1BC-441E-B8B7-B1860F480F38}"/>
              </a:ext>
            </a:extLst>
          </p:cNvPr>
          <p:cNvSpPr>
            <a:spLocks noGrp="1"/>
          </p:cNvSpPr>
          <p:nvPr>
            <p:ph type="title"/>
          </p:nvPr>
        </p:nvSpPr>
        <p:spPr>
          <a:xfrm>
            <a:off x="910975" y="1914525"/>
            <a:ext cx="10370050" cy="3781425"/>
          </a:xfrm>
          <a:prstGeom prst="rect">
            <a:avLst/>
          </a:prstGeom>
        </p:spPr>
        <p:txBody>
          <a:bodyPr anchor="ctr" anchorCtr="0"/>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835601615"/>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Title and Content 2 (Text Graphic )">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7EF1FB-A89E-5E40-B2A9-FE4EB5CBB176}"/>
              </a:ext>
            </a:extLst>
          </p:cNvPr>
          <p:cNvSpPr>
            <a:spLocks noGrp="1"/>
          </p:cNvSpPr>
          <p:nvPr>
            <p:ph type="title"/>
          </p:nvPr>
        </p:nvSpPr>
        <p:spPr>
          <a:xfrm>
            <a:off x="588263" y="457199"/>
            <a:ext cx="4946263" cy="1106905"/>
          </a:xfrm>
          <a:prstGeom prst="rect">
            <a:avLst/>
          </a:prstGeom>
        </p:spPr>
        <p:txBody>
          <a:bodyPr/>
          <a:lstStyle>
            <a:lvl1pPr>
              <a:defRPr>
                <a:solidFill>
                  <a:schemeClr val="bg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1BEA9912-B336-734E-9BCD-BAA275370B13}"/>
              </a:ext>
            </a:extLst>
          </p:cNvPr>
          <p:cNvSpPr>
            <a:spLocks noGrp="1"/>
          </p:cNvSpPr>
          <p:nvPr>
            <p:ph sz="quarter" idx="11"/>
          </p:nvPr>
        </p:nvSpPr>
        <p:spPr>
          <a:xfrm>
            <a:off x="586391" y="1760013"/>
            <a:ext cx="4946264" cy="4640788"/>
          </a:xfrm>
          <a:prstGeom prst="rect">
            <a:avLst/>
          </a:prstGeom>
        </p:spPr>
        <p:txBody>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1">
            <a:extLst>
              <a:ext uri="{FF2B5EF4-FFF2-40B4-BE49-F238E27FC236}">
                <a16:creationId xmlns:a16="http://schemas.microsoft.com/office/drawing/2014/main" id="{61F43242-F8E9-DD4D-94FB-1957E4CC7F11}"/>
              </a:ext>
            </a:extLst>
          </p:cNvPr>
          <p:cNvSpPr>
            <a:spLocks noGrp="1"/>
          </p:cNvSpPr>
          <p:nvPr>
            <p:ph sz="quarter" idx="10" hasCustomPrompt="1"/>
          </p:nvPr>
        </p:nvSpPr>
        <p:spPr>
          <a:xfrm>
            <a:off x="6096000" y="0"/>
            <a:ext cx="6096000" cy="6858000"/>
          </a:xfrm>
          <a:prstGeom prst="rect">
            <a:avLst/>
          </a:prstGeom>
          <a:solidFill>
            <a:schemeClr val="tx2"/>
          </a:solidFill>
        </p:spPr>
        <p:txBody>
          <a:bodyPr anchor="ctr" anchorCtr="0"/>
          <a:lstStyle>
            <a:lvl1pPr marL="0" indent="0" algn="ctr">
              <a:buNone/>
              <a:defRPr>
                <a:solidFill>
                  <a:schemeClr val="bg1"/>
                </a:solidFill>
              </a:defRPr>
            </a:lvl1pPr>
          </a:lstStyle>
          <a:p>
            <a:pPr lvl="0"/>
            <a:r>
              <a:rPr lang="en-US"/>
              <a:t>Click to add photo</a:t>
            </a:r>
          </a:p>
        </p:txBody>
      </p:sp>
    </p:spTree>
    <p:extLst>
      <p:ext uri="{BB962C8B-B14F-4D97-AF65-F5344CB8AC3E}">
        <p14:creationId xmlns:p14="http://schemas.microsoft.com/office/powerpoint/2010/main" val="64338193"/>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6" name="Section Title">
            <a:extLst>
              <a:ext uri="{FF2B5EF4-FFF2-40B4-BE49-F238E27FC236}">
                <a16:creationId xmlns:a16="http://schemas.microsoft.com/office/drawing/2014/main" id="{30255850-A627-8F43-9850-462988557095}"/>
              </a:ext>
            </a:extLst>
          </p:cNvPr>
          <p:cNvSpPr>
            <a:spLocks noGrp="1"/>
          </p:cNvSpPr>
          <p:nvPr>
            <p:ph type="title" hasCustomPrompt="1"/>
          </p:nvPr>
        </p:nvSpPr>
        <p:spPr>
          <a:xfrm>
            <a:off x="564199" y="2789554"/>
            <a:ext cx="8555737" cy="707886"/>
          </a:xfrm>
          <a:prstGeom prst="rect">
            <a:avLst/>
          </a:prstGeom>
        </p:spPr>
        <p:txBody>
          <a:bodyPr wrap="square" lIns="0" rIns="0" anchor="b" anchorCtr="0">
            <a:spAutoFit/>
          </a:bodyPr>
          <a:lstStyle>
            <a:lvl1pPr>
              <a:defRPr sz="4000">
                <a:solidFill>
                  <a:schemeClr val="tx1"/>
                </a:solidFill>
              </a:defRPr>
            </a:lvl1pPr>
          </a:lstStyle>
          <a:p>
            <a:r>
              <a:rPr lang="en-US"/>
              <a:t>Section title</a:t>
            </a:r>
          </a:p>
        </p:txBody>
      </p:sp>
      <p:sp>
        <p:nvSpPr>
          <p:cNvPr id="4" name="Section Subhead">
            <a:extLst>
              <a:ext uri="{FF2B5EF4-FFF2-40B4-BE49-F238E27FC236}">
                <a16:creationId xmlns:a16="http://schemas.microsoft.com/office/drawing/2014/main" id="{CA4B52E3-8E1C-E940-9EF2-6A57325F97E6}"/>
              </a:ext>
            </a:extLst>
          </p:cNvPr>
          <p:cNvSpPr>
            <a:spLocks noGrp="1"/>
          </p:cNvSpPr>
          <p:nvPr>
            <p:ph type="body" sz="quarter" idx="12" hasCustomPrompt="1"/>
          </p:nvPr>
        </p:nvSpPr>
        <p:spPr>
          <a:xfrm>
            <a:off x="582042" y="3697703"/>
            <a:ext cx="4164583" cy="276999"/>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Section subhead</a:t>
            </a:r>
          </a:p>
        </p:txBody>
      </p:sp>
    </p:spTree>
    <p:extLst>
      <p:ext uri="{BB962C8B-B14F-4D97-AF65-F5344CB8AC3E}">
        <p14:creationId xmlns:p14="http://schemas.microsoft.com/office/powerpoint/2010/main" val="3822212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0">
              <a:srgbClr val="0177D7"/>
            </a:gs>
            <a:gs pos="100000">
              <a:srgbClr val="32A3FF"/>
            </a:gs>
          </a:gsLst>
          <a:lin ang="5400000" scaled="0"/>
        </a:gradFill>
        <a:effectLst/>
      </p:bgPr>
    </p:bg>
    <p:spTree>
      <p:nvGrpSpPr>
        <p:cNvPr id="1" name=""/>
        <p:cNvGrpSpPr/>
        <p:nvPr/>
      </p:nvGrpSpPr>
      <p:grpSpPr>
        <a:xfrm>
          <a:off x="0" y="0"/>
          <a:ext cx="0" cy="0"/>
          <a:chOff x="0" y="0"/>
          <a:chExt cx="0" cy="0"/>
        </a:xfrm>
      </p:grpSpPr>
      <p:sp>
        <p:nvSpPr>
          <p:cNvPr id="2" name="Text Box 1"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33EC8E88-887A-EC47-B06F-B13AE528C40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085540" y="2298357"/>
            <a:ext cx="8106460" cy="4558911"/>
          </a:xfrm>
          <a:prstGeom prst="rect">
            <a:avLst/>
          </a:prstGeom>
        </p:spPr>
      </p:pic>
    </p:spTree>
    <p:extLst>
      <p:ext uri="{BB962C8B-B14F-4D97-AF65-F5344CB8AC3E}">
        <p14:creationId xmlns:p14="http://schemas.microsoft.com/office/powerpoint/2010/main" val="12372190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Slide ">
    <p:bg>
      <p:bgPr>
        <a:solidFill>
          <a:srgbClr val="1B1A2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pic>
        <p:nvPicPr>
          <p:cNvPr id="6" name="Picture 5">
            <a:extLst>
              <a:ext uri="{FF2B5EF4-FFF2-40B4-BE49-F238E27FC236}">
                <a16:creationId xmlns:a16="http://schemas.microsoft.com/office/drawing/2014/main" id="{45636C77-A71D-4923-A412-766194EF424D}"/>
              </a:ext>
            </a:extLst>
          </p:cNvPr>
          <p:cNvPicPr>
            <a:picLocks noChangeAspect="1"/>
          </p:cNvPicPr>
          <p:nvPr userDrawn="1"/>
        </p:nvPicPr>
        <p:blipFill>
          <a:blip r:embed="rId3"/>
          <a:stretch>
            <a:fillRect/>
          </a:stretch>
        </p:blipFill>
        <p:spPr>
          <a:xfrm>
            <a:off x="5491566" y="4632506"/>
            <a:ext cx="5736228" cy="2225494"/>
          </a:xfrm>
          <a:prstGeom prst="rect">
            <a:avLst/>
          </a:prstGeom>
        </p:spPr>
      </p:pic>
    </p:spTree>
    <p:extLst>
      <p:ext uri="{BB962C8B-B14F-4D97-AF65-F5344CB8AC3E}">
        <p14:creationId xmlns:p14="http://schemas.microsoft.com/office/powerpoint/2010/main" val="1627519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userDrawn="1">
  <p:cSld name="NDA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E2E281-19FE-4B4A-A8BD-10475EEEF6C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36296" y="3204519"/>
            <a:ext cx="2465018" cy="2465018"/>
          </a:xfrm>
          <a:prstGeom prst="rect">
            <a:avLst/>
          </a:prstGeom>
        </p:spPr>
      </p:pic>
      <p:pic>
        <p:nvPicPr>
          <p:cNvPr id="6" name="Picture 5">
            <a:extLst>
              <a:ext uri="{FF2B5EF4-FFF2-40B4-BE49-F238E27FC236}">
                <a16:creationId xmlns:a16="http://schemas.microsoft.com/office/drawing/2014/main" id="{2310060B-8F1B-A645-874A-6B077D897E5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566332" y="3204519"/>
            <a:ext cx="2465018" cy="2465018"/>
          </a:xfrm>
          <a:prstGeom prst="rect">
            <a:avLst/>
          </a:prstGeom>
        </p:spPr>
      </p:pic>
      <p:pic>
        <p:nvPicPr>
          <p:cNvPr id="7" name="Picture 6">
            <a:extLst>
              <a:ext uri="{FF2B5EF4-FFF2-40B4-BE49-F238E27FC236}">
                <a16:creationId xmlns:a16="http://schemas.microsoft.com/office/drawing/2014/main" id="{0BB75251-E7EC-FE42-88FF-EB1A3309309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101314" y="3204519"/>
            <a:ext cx="2465018" cy="2465018"/>
          </a:xfrm>
          <a:prstGeom prst="rect">
            <a:avLst/>
          </a:prstGeom>
        </p:spPr>
      </p:pic>
      <p:pic>
        <p:nvPicPr>
          <p:cNvPr id="8" name="Picture 7">
            <a:extLst>
              <a:ext uri="{FF2B5EF4-FFF2-40B4-BE49-F238E27FC236}">
                <a16:creationId xmlns:a16="http://schemas.microsoft.com/office/drawing/2014/main" id="{C4351D5E-8C92-8B4F-A317-D1EDF0815873}"/>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171278" y="3204519"/>
            <a:ext cx="2465018" cy="2465018"/>
          </a:xfrm>
          <a:prstGeom prst="rect">
            <a:avLst/>
          </a:prstGeom>
        </p:spPr>
      </p:pic>
      <p:sp>
        <p:nvSpPr>
          <p:cNvPr id="16" name="Title 1">
            <a:extLst>
              <a:ext uri="{FF2B5EF4-FFF2-40B4-BE49-F238E27FC236}">
                <a16:creationId xmlns:a16="http://schemas.microsoft.com/office/drawing/2014/main" id="{C3A2787A-5742-4745-B452-269AE83A33D5}"/>
              </a:ext>
            </a:extLst>
          </p:cNvPr>
          <p:cNvSpPr>
            <a:spLocks noGrp="1"/>
          </p:cNvSpPr>
          <p:nvPr>
            <p:ph type="title" hasCustomPrompt="1"/>
          </p:nvPr>
        </p:nvSpPr>
        <p:spPr>
          <a:xfrm>
            <a:off x="588263" y="1083275"/>
            <a:ext cx="7508990" cy="1106905"/>
          </a:xfrm>
          <a:prstGeom prst="rect">
            <a:avLst/>
          </a:prstGeom>
        </p:spPr>
        <p:txBody>
          <a:bodyPr/>
          <a:lstStyle>
            <a:lvl1pPr>
              <a:defRPr>
                <a:solidFill>
                  <a:schemeClr val="bg1"/>
                </a:solidFill>
              </a:defRPr>
            </a:lvl1pPr>
          </a:lstStyle>
          <a:p>
            <a:r>
              <a:rPr lang="en-US"/>
              <a:t>Microsoft confidential</a:t>
            </a:r>
          </a:p>
        </p:txBody>
      </p:sp>
      <p:sp>
        <p:nvSpPr>
          <p:cNvPr id="17" name="Content Placeholder 1">
            <a:extLst>
              <a:ext uri="{FF2B5EF4-FFF2-40B4-BE49-F238E27FC236}">
                <a16:creationId xmlns:a16="http://schemas.microsoft.com/office/drawing/2014/main" id="{BBC073CA-B1BA-234A-86FE-B0DF5D32578B}"/>
              </a:ext>
            </a:extLst>
          </p:cNvPr>
          <p:cNvSpPr>
            <a:spLocks noGrp="1"/>
          </p:cNvSpPr>
          <p:nvPr>
            <p:ph sz="quarter" idx="11" hasCustomPrompt="1"/>
          </p:nvPr>
        </p:nvSpPr>
        <p:spPr>
          <a:xfrm>
            <a:off x="586390" y="2386089"/>
            <a:ext cx="11060178" cy="1106905"/>
          </a:xfrm>
          <a:prstGeom prst="rect">
            <a:avLst/>
          </a:prstGeom>
        </p:spPr>
        <p:txBody>
          <a:bodyPr/>
          <a:lstStyle>
            <a:lvl1pPr marL="0" indent="0">
              <a:buNone/>
              <a:defRPr>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Everything is confidential unless otherwise stated.</a:t>
            </a:r>
          </a:p>
        </p:txBody>
      </p:sp>
      <p:sp>
        <p:nvSpPr>
          <p:cNvPr id="2" name="TextBox 1">
            <a:extLst>
              <a:ext uri="{FF2B5EF4-FFF2-40B4-BE49-F238E27FC236}">
                <a16:creationId xmlns:a16="http://schemas.microsoft.com/office/drawing/2014/main" id="{3759AD6F-1ACD-6B4C-AF9B-A2FB67212A11}"/>
              </a:ext>
            </a:extLst>
          </p:cNvPr>
          <p:cNvSpPr txBox="1"/>
          <p:nvPr userDrawn="1"/>
        </p:nvSpPr>
        <p:spPr>
          <a:xfrm>
            <a:off x="3608173" y="-1606378"/>
            <a:ext cx="65" cy="307777"/>
          </a:xfrm>
          <a:prstGeom prst="rect">
            <a:avLst/>
          </a:prstGeom>
          <a:noFill/>
        </p:spPr>
        <p:txBody>
          <a:bodyPr wrap="none" lIns="0" tIns="0" rIns="0" bIns="0" rtlCol="0">
            <a:spAutoFit/>
          </a:bodyPr>
          <a:lstStyle/>
          <a:p>
            <a:pPr algn="l"/>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61770992"/>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253749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679375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1421168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58661430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39289372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7414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438741448"/>
      </p:ext>
    </p:extLst>
  </p:cSld>
  <p:clrMapOvr>
    <a:masterClrMapping/>
  </p:clrMapOvr>
  <p:transition>
    <p:fade/>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5512425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6536486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_Slide_2">
    <p:bg>
      <p:bgPr>
        <a:solidFill>
          <a:srgbClr val="1B1A2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89964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24027" y="76827"/>
            <a:ext cx="5839948" cy="6704347"/>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bg1"/>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6" name="Picture 5">
            <a:extLst>
              <a:ext uri="{FF2B5EF4-FFF2-40B4-BE49-F238E27FC236}">
                <a16:creationId xmlns:a16="http://schemas.microsoft.com/office/drawing/2014/main" id="{B20A2648-6571-4C64-BC6F-95A594EE0C5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497711707"/>
      </p:ext>
    </p:extLst>
  </p:cSld>
  <p:clrMapOvr>
    <a:masterClrMapping/>
  </p:clrMapOvr>
  <p:transition>
    <p:fade/>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1291285-4C14-47DC-BEF4-2B1E7FBA4C37}"/>
              </a:ext>
              <a:ext uri="{C183D7F6-B498-43B3-948B-1728B52AA6E4}">
                <adec:decorative xmlns:adec="http://schemas.microsoft.com/office/drawing/2017/decorative" val="1"/>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bg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417484" y="298920"/>
            <a:ext cx="5453031" cy="6260161"/>
          </a:xfrm>
          <a:prstGeom prst="rect">
            <a:avLst/>
          </a:prstGeom>
        </p:spPr>
      </p:pic>
      <p:pic>
        <p:nvPicPr>
          <p:cNvPr id="9" name="Picture 8">
            <a:extLst>
              <a:ext uri="{FF2B5EF4-FFF2-40B4-BE49-F238E27FC236}">
                <a16:creationId xmlns:a16="http://schemas.microsoft.com/office/drawing/2014/main" id="{04B309A0-316E-4E74-94BA-F657F5A9138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2384165760"/>
      </p:ext>
    </p:extLst>
  </p:cSld>
  <p:clrMapOvr>
    <a:masterClrMapping/>
  </p:clrMapOvr>
  <p:transition>
    <p:fade/>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bg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445182" y="321589"/>
            <a:ext cx="5413537" cy="6214821"/>
          </a:xfrm>
          <a:prstGeom prst="rect">
            <a:avLst/>
          </a:prstGeom>
        </p:spPr>
      </p:pic>
      <p:pic>
        <p:nvPicPr>
          <p:cNvPr id="7" name="Picture 6">
            <a:extLst>
              <a:ext uri="{FF2B5EF4-FFF2-40B4-BE49-F238E27FC236}">
                <a16:creationId xmlns:a16="http://schemas.microsoft.com/office/drawing/2014/main" id="{4486DC7A-27C2-4748-B4F8-CE5439C17C0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4146747714"/>
      </p:ext>
    </p:extLst>
  </p:cSld>
  <p:clrMapOvr>
    <a:masterClrMapping/>
  </p:clrMapOvr>
  <p:transition>
    <p:fade/>
  </p:transition>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bg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pic>
        <p:nvPicPr>
          <p:cNvPr id="10" name="Picture 9">
            <a:extLst>
              <a:ext uri="{FF2B5EF4-FFF2-40B4-BE49-F238E27FC236}">
                <a16:creationId xmlns:a16="http://schemas.microsoft.com/office/drawing/2014/main" id="{0283E3EB-359D-48BC-8F7E-0D6586B7F5F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2935092768"/>
      </p:ext>
    </p:extLst>
  </p:cSld>
  <p:clrMapOvr>
    <a:masterClrMapping/>
  </p:clrMapOvr>
  <p:transition>
    <p:fade/>
  </p:transition>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bg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111901" y="0"/>
            <a:ext cx="6080099" cy="6858000"/>
          </a:xfrm>
          <a:prstGeom prst="rect">
            <a:avLst/>
          </a:prstGeom>
        </p:spPr>
      </p:pic>
      <p:pic>
        <p:nvPicPr>
          <p:cNvPr id="9" name="Picture 8">
            <a:extLst>
              <a:ext uri="{FF2B5EF4-FFF2-40B4-BE49-F238E27FC236}">
                <a16:creationId xmlns:a16="http://schemas.microsoft.com/office/drawing/2014/main" id="{BD291784-3E3C-451F-BC8D-D4126B8E85C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834303963"/>
      </p:ext>
    </p:extLst>
  </p:cSld>
  <p:clrMapOvr>
    <a:masterClrMapping/>
  </p:clrMapOvr>
  <p:transition>
    <p:fade/>
  </p:transition>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bg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pic>
        <p:nvPicPr>
          <p:cNvPr id="9" name="Picture 8">
            <a:extLst>
              <a:ext uri="{FF2B5EF4-FFF2-40B4-BE49-F238E27FC236}">
                <a16:creationId xmlns:a16="http://schemas.microsoft.com/office/drawing/2014/main" id="{25D1C86E-43D4-4964-AD78-7E5BC9208C3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648517151"/>
      </p:ext>
    </p:extLst>
  </p:cSld>
  <p:clrMapOvr>
    <a:masterClrMapping/>
  </p:clrMapOvr>
  <p:transition>
    <p:fade/>
  </p:transition>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bg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18210" y="0"/>
            <a:ext cx="5973790" cy="6858000"/>
          </a:xfrm>
          <a:prstGeom prst="rect">
            <a:avLst/>
          </a:prstGeom>
        </p:spPr>
      </p:pic>
      <p:pic>
        <p:nvPicPr>
          <p:cNvPr id="7" name="Picture 6">
            <a:extLst>
              <a:ext uri="{FF2B5EF4-FFF2-40B4-BE49-F238E27FC236}">
                <a16:creationId xmlns:a16="http://schemas.microsoft.com/office/drawing/2014/main" id="{CA16D763-915A-439B-8A74-DD618C3B5A5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58401268"/>
      </p:ext>
    </p:extLst>
  </p:cSld>
  <p:clrMapOvr>
    <a:masterClrMapping/>
  </p:clrMapOvr>
  <p:transition>
    <p:fade/>
  </p:transition>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bg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218210" y="0"/>
            <a:ext cx="5973790" cy="6858000"/>
          </a:xfrm>
          <a:prstGeom prst="rect">
            <a:avLst/>
          </a:prstGeom>
        </p:spPr>
      </p:pic>
      <p:pic>
        <p:nvPicPr>
          <p:cNvPr id="8" name="Picture 7">
            <a:extLst>
              <a:ext uri="{FF2B5EF4-FFF2-40B4-BE49-F238E27FC236}">
                <a16:creationId xmlns:a16="http://schemas.microsoft.com/office/drawing/2014/main" id="{6B756EDC-8184-4D95-9D54-CD3792F8D19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57128892"/>
      </p:ext>
    </p:extLst>
  </p:cSld>
  <p:clrMapOvr>
    <a:masterClrMapping/>
  </p:clrMapOvr>
  <p:transition>
    <p:fade/>
  </p:transition>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bg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18210" y="0"/>
            <a:ext cx="5973790" cy="6858000"/>
          </a:xfrm>
          <a:prstGeom prst="rect">
            <a:avLst/>
          </a:prstGeom>
        </p:spPr>
      </p:pic>
      <p:pic>
        <p:nvPicPr>
          <p:cNvPr id="8" name="Picture 7">
            <a:extLst>
              <a:ext uri="{FF2B5EF4-FFF2-40B4-BE49-F238E27FC236}">
                <a16:creationId xmlns:a16="http://schemas.microsoft.com/office/drawing/2014/main" id="{4DDE5918-1F75-4E3A-B35B-647CA7F93F0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952832925"/>
      </p:ext>
    </p:extLst>
  </p:cSld>
  <p:clrMapOvr>
    <a:masterClrMapping/>
  </p:clrMapOvr>
  <p:transition>
    <p:fade/>
  </p:transition>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chemeClr val="bg1"/>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accent5"/>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chemeClr val="bg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40438977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_Slide_3">
    <p:bg>
      <p:bgPr>
        <a:solidFill>
          <a:srgbClr val="1B1A2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3EB067-25A1-46F8-8F88-7CD77C93DD0B}"/>
              </a:ext>
            </a:extLst>
          </p:cNvPr>
          <p:cNvPicPr>
            <a:picLocks noChangeAspect="1"/>
          </p:cNvPicPr>
          <p:nvPr userDrawn="1"/>
        </p:nvPicPr>
        <p:blipFill>
          <a:blip r:embed="rId2"/>
          <a:stretch>
            <a:fillRect/>
          </a:stretch>
        </p:blipFill>
        <p:spPr>
          <a:xfrm>
            <a:off x="0" y="0"/>
            <a:ext cx="12192000" cy="6857999"/>
          </a:xfrm>
          <a:prstGeom prst="rect">
            <a:avLst/>
          </a:prstGeom>
          <a:effectLst>
            <a:outerShdw blurRad="25400" dist="12700" dir="5400000" algn="ctr" rotWithShape="0">
              <a:srgbClr val="000000">
                <a:alpha val="30000"/>
              </a:srgbClr>
            </a:outerShdw>
          </a:effectLst>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1848784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chemeClr val="bg1"/>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accent5"/>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bg1"/>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1415"/>
          </a:xfrm>
          <a:prstGeom prst="rect">
            <a:avLst/>
          </a:prstGeom>
        </p:spPr>
        <p:txBody>
          <a:bodyPr tIns="0"/>
          <a:lstStyle>
            <a:lvl1pPr>
              <a:defRPr lang="en-US" sz="980" b="1" kern="1200" spc="0" dirty="0" smtClean="0">
                <a:solidFill>
                  <a:schemeClr val="bg1"/>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642774921"/>
      </p:ext>
    </p:extLst>
  </p:cSld>
  <p:clrMapOvr>
    <a:masterClrMapping/>
  </p:clrMapOvr>
  <p:transition>
    <p:fade/>
  </p:transition>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bg2"/>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chemeClr val="bg2"/>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412400907"/>
      </p:ext>
    </p:extLst>
  </p:cSld>
  <p:clrMapOvr>
    <a:masterClrMapping/>
  </p:clrMapOvr>
  <p:transition>
    <p:fade/>
  </p:transition>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bg2"/>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chemeClr val="bg2"/>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bg2"/>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bg2"/>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bg2"/>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3158013"/>
      </p:ext>
    </p:extLst>
  </p:cSld>
  <p:clrMapOvr>
    <a:masterClrMapping/>
  </p:clrMapOvr>
  <p:transition>
    <p:fade/>
  </p:transition>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bg1"/>
                </a:solidFill>
              </a:defRPr>
            </a:lvl1pPr>
          </a:lstStyle>
          <a:p>
            <a:r>
              <a:rPr lang="en-US"/>
              <a:t>Text option 2: two columns copy heavy</a:t>
            </a:r>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8" name="Text Placeholder 4">
            <a:extLst>
              <a:ext uri="{FF2B5EF4-FFF2-40B4-BE49-F238E27FC236}">
                <a16:creationId xmlns:a16="http://schemas.microsoft.com/office/drawing/2014/main" id="{3FEDA2FD-2860-4F71-9C4E-FF33E139D9E0}"/>
              </a:ext>
            </a:extLst>
          </p:cNvPr>
          <p:cNvSpPr>
            <a:spLocks noGrp="1"/>
          </p:cNvSpPr>
          <p:nvPr>
            <p:ph type="body" sz="quarter" idx="11" hasCustomPrompt="1"/>
          </p:nvPr>
        </p:nvSpPr>
        <p:spPr>
          <a:xfrm>
            <a:off x="455995" y="236669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9" name="Text Placeholder 4">
            <a:extLst>
              <a:ext uri="{FF2B5EF4-FFF2-40B4-BE49-F238E27FC236}">
                <a16:creationId xmlns:a16="http://schemas.microsoft.com/office/drawing/2014/main" id="{DF8F50E5-5539-4361-999F-03E82E2E0B70}"/>
              </a:ext>
            </a:extLst>
          </p:cNvPr>
          <p:cNvSpPr>
            <a:spLocks noGrp="1"/>
          </p:cNvSpPr>
          <p:nvPr>
            <p:ph type="body" sz="quarter" idx="12" hasCustomPrompt="1"/>
          </p:nvPr>
        </p:nvSpPr>
        <p:spPr>
          <a:xfrm>
            <a:off x="4318449" y="236669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10" name="Text Placeholder 4">
            <a:extLst>
              <a:ext uri="{FF2B5EF4-FFF2-40B4-BE49-F238E27FC236}">
                <a16:creationId xmlns:a16="http://schemas.microsoft.com/office/drawing/2014/main" id="{83DB5EDA-4885-4675-862F-3077198210D8}"/>
              </a:ext>
            </a:extLst>
          </p:cNvPr>
          <p:cNvSpPr>
            <a:spLocks noGrp="1"/>
          </p:cNvSpPr>
          <p:nvPr>
            <p:ph type="body" sz="quarter" idx="19" hasCustomPrompt="1"/>
          </p:nvPr>
        </p:nvSpPr>
        <p:spPr>
          <a:xfrm>
            <a:off x="45416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2"/>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1" name="Text Placeholder 4">
            <a:extLst>
              <a:ext uri="{FF2B5EF4-FFF2-40B4-BE49-F238E27FC236}">
                <a16:creationId xmlns:a16="http://schemas.microsoft.com/office/drawing/2014/main" id="{2FE8FEC0-7D32-4D8A-ACB0-A49A7273BF9D}"/>
              </a:ext>
            </a:extLst>
          </p:cNvPr>
          <p:cNvSpPr>
            <a:spLocks noGrp="1"/>
          </p:cNvSpPr>
          <p:nvPr>
            <p:ph type="body" sz="quarter" idx="20" hasCustomPrompt="1"/>
          </p:nvPr>
        </p:nvSpPr>
        <p:spPr>
          <a:xfrm>
            <a:off x="431844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2"/>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437682438"/>
      </p:ext>
    </p:extLst>
  </p:cSld>
  <p:clrMapOvr>
    <a:masterClrMapping/>
  </p:clrMapOvr>
  <p:transition>
    <p:fade/>
  </p:transition>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bg1"/>
                </a:solidFill>
              </a:defRPr>
            </a:lvl1pPr>
          </a:lstStyle>
          <a:p>
            <a:r>
              <a:rPr lang="en-US"/>
              <a:t>Text option 3: three columns images and text</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6" name="Text Placeholder 4">
            <a:extLst>
              <a:ext uri="{FF2B5EF4-FFF2-40B4-BE49-F238E27FC236}">
                <a16:creationId xmlns:a16="http://schemas.microsoft.com/office/drawing/2014/main" id="{2F6A589D-8885-4579-B1CB-F1CE145ED258}"/>
              </a:ext>
            </a:extLst>
          </p:cNvPr>
          <p:cNvSpPr>
            <a:spLocks noGrp="1"/>
          </p:cNvSpPr>
          <p:nvPr>
            <p:ph type="body" sz="quarter" idx="26" hasCustomPrompt="1"/>
          </p:nvPr>
        </p:nvSpPr>
        <p:spPr>
          <a:xfrm>
            <a:off x="455995" y="4927922"/>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17" name="Text Placeholder 4">
            <a:extLst>
              <a:ext uri="{FF2B5EF4-FFF2-40B4-BE49-F238E27FC236}">
                <a16:creationId xmlns:a16="http://schemas.microsoft.com/office/drawing/2014/main" id="{696EA2BF-308B-4067-96D4-F02EC56D522F}"/>
              </a:ext>
            </a:extLst>
          </p:cNvPr>
          <p:cNvSpPr>
            <a:spLocks noGrp="1"/>
          </p:cNvSpPr>
          <p:nvPr>
            <p:ph type="body" sz="quarter" idx="27" hasCustomPrompt="1"/>
          </p:nvPr>
        </p:nvSpPr>
        <p:spPr>
          <a:xfrm>
            <a:off x="4286809" y="4927922"/>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52BB5B96-E8FF-43D9-9A73-0AF571E6E06E}"/>
              </a:ext>
            </a:extLst>
          </p:cNvPr>
          <p:cNvSpPr>
            <a:spLocks noGrp="1"/>
          </p:cNvSpPr>
          <p:nvPr>
            <p:ph type="body" sz="quarter" idx="28" hasCustomPrompt="1"/>
          </p:nvPr>
        </p:nvSpPr>
        <p:spPr>
          <a:xfrm>
            <a:off x="8144083" y="4927922"/>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Tree>
    <p:extLst>
      <p:ext uri="{BB962C8B-B14F-4D97-AF65-F5344CB8AC3E}">
        <p14:creationId xmlns:p14="http://schemas.microsoft.com/office/powerpoint/2010/main" val="2747928343"/>
      </p:ext>
    </p:extLst>
  </p:cSld>
  <p:clrMapOvr>
    <a:masterClrMapping/>
  </p:clrMapOvr>
  <p:transition>
    <p:fade/>
  </p:transition>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bg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bg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bg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bg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bg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bg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bg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914933743"/>
      </p:ext>
    </p:extLst>
  </p:cSld>
  <p:clrMapOvr>
    <a:masterClrMapping/>
  </p:clrMapOvr>
  <p:transition>
    <p:fade/>
  </p:transition>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chemeClr val="bg1"/>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1391503325"/>
      </p:ext>
    </p:extLst>
  </p:cSld>
  <p:clrMapOvr>
    <a:masterClrMapping/>
  </p:clrMapOvr>
  <p:transition>
    <p:fade/>
  </p:transition>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3191893596"/>
      </p:ext>
    </p:extLst>
  </p:cSld>
  <p:clrMapOvr>
    <a:masterClrMapping/>
  </p:clrMapOvr>
  <p:transition>
    <p:fade/>
  </p:transition>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3646607888"/>
      </p:ext>
    </p:extLst>
  </p:cSld>
  <p:clrMapOvr>
    <a:masterClrMapping/>
  </p:clrMapOvr>
  <p:transition>
    <p:fade/>
  </p:transition>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2202201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Clean White ">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76825" y="1923724"/>
            <a:ext cx="9590836" cy="1793104"/>
          </a:xfrm>
          <a:noFill/>
        </p:spPr>
        <p:txBody>
          <a:bodyPr lIns="0" tIns="0" rIns="0" bIns="0" anchor="b" anchorCtr="0"/>
          <a:lstStyle>
            <a:lvl1pPr>
              <a:defRPr sz="4704" strike="noStrike" spc="-49" baseline="0">
                <a:solidFill>
                  <a:srgbClr val="000000"/>
                </a:solidFill>
              </a:defRPr>
            </a:lvl1pPr>
          </a:lstStyle>
          <a:p>
            <a:r>
              <a:rPr lang="en-US"/>
              <a:t>Space for a long</a:t>
            </a:r>
            <a:br>
              <a:rPr lang="en-US"/>
            </a:br>
            <a:r>
              <a:rPr lang="en-US"/>
              <a:t>project headline.</a:t>
            </a:r>
          </a:p>
        </p:txBody>
      </p:sp>
      <p:sp>
        <p:nvSpPr>
          <p:cNvPr id="9" name="TextBox 8">
            <a:extLst>
              <a:ext uri="{FF2B5EF4-FFF2-40B4-BE49-F238E27FC236}">
                <a16:creationId xmlns:a16="http://schemas.microsoft.com/office/drawing/2014/main" id="{9355DEE6-3EED-574A-8AFF-49FF27C8F887}"/>
              </a:ext>
            </a:extLst>
          </p:cNvPr>
          <p:cNvSpPr txBox="1"/>
          <p:nvPr userDrawn="1"/>
        </p:nvSpPr>
        <p:spPr>
          <a:xfrm>
            <a:off x="464841" y="4771990"/>
            <a:ext cx="1568743" cy="210955"/>
          </a:xfrm>
          <a:prstGeom prst="rect">
            <a:avLst/>
          </a:prstGeom>
          <a:noFill/>
          <a:ln>
            <a:noFill/>
          </a:ln>
        </p:spPr>
        <p:txBody>
          <a:bodyPr wrap="square" lIns="0" tIns="0" rIns="0" bIns="0" rtlCol="0">
            <a:spAutoFit/>
          </a:bodyPr>
          <a:lstStyle/>
          <a:p>
            <a:pPr algn="l"/>
            <a:r>
              <a:rPr lang="en-US" sz="1371" b="1" i="0" spc="0">
                <a:solidFill>
                  <a:srgbClr val="000000"/>
                </a:solidFill>
                <a:latin typeface="Segoe UI Semibold" panose="020B0502040204020203" pitchFamily="34" charset="0"/>
                <a:cs typeface="Segoe UI Semibold" panose="020B0502040204020203" pitchFamily="34" charset="0"/>
              </a:rPr>
              <a:t>DATE</a:t>
            </a:r>
          </a:p>
        </p:txBody>
      </p:sp>
      <p:sp>
        <p:nvSpPr>
          <p:cNvPr id="12" name="Text Placeholder 4">
            <a:extLst>
              <a:ext uri="{FF2B5EF4-FFF2-40B4-BE49-F238E27FC236}">
                <a16:creationId xmlns:a16="http://schemas.microsoft.com/office/drawing/2014/main" id="{6D33CDEE-FA7B-A245-A800-8F45E827D0B8}"/>
              </a:ext>
            </a:extLst>
          </p:cNvPr>
          <p:cNvSpPr>
            <a:spLocks noGrp="1"/>
          </p:cNvSpPr>
          <p:nvPr>
            <p:ph type="body" sz="quarter" idx="14" hasCustomPrompt="1"/>
          </p:nvPr>
        </p:nvSpPr>
        <p:spPr>
          <a:xfrm>
            <a:off x="464842" y="5036462"/>
            <a:ext cx="1555799" cy="24141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1/23/45</a:t>
            </a:r>
          </a:p>
        </p:txBody>
      </p:sp>
      <p:sp>
        <p:nvSpPr>
          <p:cNvPr id="20" name="TextBox 19">
            <a:extLst>
              <a:ext uri="{FF2B5EF4-FFF2-40B4-BE49-F238E27FC236}">
                <a16:creationId xmlns:a16="http://schemas.microsoft.com/office/drawing/2014/main" id="{7278BA4D-065E-C247-A303-630410368C14}"/>
              </a:ext>
            </a:extLst>
          </p:cNvPr>
          <p:cNvSpPr txBox="1"/>
          <p:nvPr userDrawn="1"/>
        </p:nvSpPr>
        <p:spPr>
          <a:xfrm>
            <a:off x="2403491" y="4771990"/>
            <a:ext cx="1568743" cy="210955"/>
          </a:xfrm>
          <a:prstGeom prst="rect">
            <a:avLst/>
          </a:prstGeom>
          <a:noFill/>
          <a:ln>
            <a:noFill/>
          </a:ln>
        </p:spPr>
        <p:txBody>
          <a:bodyPr wrap="square" lIns="0" tIns="0" rIns="0" bIns="0" rtlCol="0">
            <a:spAutoFit/>
          </a:bodyPr>
          <a:lstStyle/>
          <a:p>
            <a:pPr algn="l"/>
            <a:r>
              <a:rPr lang="en-US" sz="1371" b="1" i="0" spc="0">
                <a:solidFill>
                  <a:srgbClr val="000000"/>
                </a:solidFill>
                <a:latin typeface="Segoe UI Semibold" panose="020B0502040204020203" pitchFamily="34" charset="0"/>
                <a:cs typeface="Segoe UI Semibold" panose="020B0502040204020203" pitchFamily="34" charset="0"/>
              </a:rPr>
              <a:t>WHO</a:t>
            </a:r>
          </a:p>
        </p:txBody>
      </p:sp>
      <p:sp>
        <p:nvSpPr>
          <p:cNvPr id="21" name="Text Placeholder 4">
            <a:extLst>
              <a:ext uri="{FF2B5EF4-FFF2-40B4-BE49-F238E27FC236}">
                <a16:creationId xmlns:a16="http://schemas.microsoft.com/office/drawing/2014/main" id="{3D572481-F624-E743-A2D6-733CEE1F3406}"/>
              </a:ext>
            </a:extLst>
          </p:cNvPr>
          <p:cNvSpPr>
            <a:spLocks noGrp="1"/>
          </p:cNvSpPr>
          <p:nvPr>
            <p:ph type="body" sz="quarter" idx="17" hasCustomPrompt="1"/>
          </p:nvPr>
        </p:nvSpPr>
        <p:spPr>
          <a:xfrm>
            <a:off x="2389484" y="5036463"/>
            <a:ext cx="2465168" cy="24141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Team member’s names</a:t>
            </a:r>
          </a:p>
        </p:txBody>
      </p:sp>
      <p:sp>
        <p:nvSpPr>
          <p:cNvPr id="22" name="Text Placeholder 4">
            <a:extLst>
              <a:ext uri="{FF2B5EF4-FFF2-40B4-BE49-F238E27FC236}">
                <a16:creationId xmlns:a16="http://schemas.microsoft.com/office/drawing/2014/main" id="{220A6C41-5D10-6C45-B511-A11ECB1CFF0E}"/>
              </a:ext>
            </a:extLst>
          </p:cNvPr>
          <p:cNvSpPr>
            <a:spLocks noGrp="1"/>
          </p:cNvSpPr>
          <p:nvPr>
            <p:ph type="body" sz="quarter" idx="18" hasCustomPrompt="1"/>
          </p:nvPr>
        </p:nvSpPr>
        <p:spPr>
          <a:xfrm>
            <a:off x="476825" y="3851374"/>
            <a:ext cx="7662588" cy="24141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Project sub-header goes here</a:t>
            </a:r>
          </a:p>
        </p:txBody>
      </p:sp>
      <p:pic>
        <p:nvPicPr>
          <p:cNvPr id="13" name="Picture 12">
            <a:extLst>
              <a:ext uri="{FF2B5EF4-FFF2-40B4-BE49-F238E27FC236}">
                <a16:creationId xmlns:a16="http://schemas.microsoft.com/office/drawing/2014/main" id="{3FF67DCD-3C26-5143-AD81-273B8744053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3313" y="176406"/>
            <a:ext cx="1769032" cy="794522"/>
          </a:xfrm>
          <a:prstGeom prst="rect">
            <a:avLst/>
          </a:prstGeom>
        </p:spPr>
      </p:pic>
      <p:sp>
        <p:nvSpPr>
          <p:cNvPr id="14" name="TextBox 13">
            <a:extLst>
              <a:ext uri="{FF2B5EF4-FFF2-40B4-BE49-F238E27FC236}">
                <a16:creationId xmlns:a16="http://schemas.microsoft.com/office/drawing/2014/main" id="{555F4D98-6031-0041-979B-1809D37A1272}"/>
              </a:ext>
            </a:extLst>
          </p:cNvPr>
          <p:cNvSpPr txBox="1"/>
          <p:nvPr userDrawn="1"/>
        </p:nvSpPr>
        <p:spPr>
          <a:xfrm>
            <a:off x="10295808" y="461948"/>
            <a:ext cx="1477550" cy="244426"/>
          </a:xfrm>
          <a:prstGeom prst="rect">
            <a:avLst/>
          </a:prstGeom>
          <a:noFill/>
        </p:spPr>
        <p:txBody>
          <a:bodyPr wrap="square" lIns="0" tIns="0" rIns="0" bIns="0" rtlCol="0">
            <a:spAutoFit/>
          </a:bodyPr>
          <a:lstStyle/>
          <a:p>
            <a:pPr algn="r">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 </a:t>
            </a:r>
            <a:r>
              <a:rPr lang="en-US" sz="1765"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2159433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3837315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chemeClr val="bg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chemeClr val="bg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4" name="Text Placeholder 4">
            <a:extLst>
              <a:ext uri="{FF2B5EF4-FFF2-40B4-BE49-F238E27FC236}">
                <a16:creationId xmlns:a16="http://schemas.microsoft.com/office/drawing/2014/main" id="{AE9D896F-4CB2-45F5-8318-78FE1DF54932}"/>
              </a:ext>
            </a:extLst>
          </p:cNvPr>
          <p:cNvSpPr>
            <a:spLocks noGrp="1"/>
          </p:cNvSpPr>
          <p:nvPr>
            <p:ph type="body" sz="quarter" idx="11" hasCustomPrompt="1"/>
          </p:nvPr>
        </p:nvSpPr>
        <p:spPr>
          <a:xfrm>
            <a:off x="455994" y="2363623"/>
            <a:ext cx="4822950" cy="213007"/>
          </a:xfrm>
          <a:prstGeom prst="rect">
            <a:avLst/>
          </a:prstGeom>
        </p:spPr>
        <p:txBody>
          <a:bodyPr lIns="0" tIns="0" rIns="0" bIns="0"/>
          <a:lstStyle>
            <a:lvl1pPr marL="0" indent="0">
              <a:lnSpc>
                <a:spcPts val="1765"/>
              </a:lnSpc>
              <a:spcBef>
                <a:spcPts val="882"/>
              </a:spcBef>
              <a:buNone/>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p:txBody>
      </p:sp>
      <p:sp>
        <p:nvSpPr>
          <p:cNvPr id="15" name="Text Placeholder 4">
            <a:extLst>
              <a:ext uri="{FF2B5EF4-FFF2-40B4-BE49-F238E27FC236}">
                <a16:creationId xmlns:a16="http://schemas.microsoft.com/office/drawing/2014/main" id="{0A8D0677-0B9A-45E9-BD9F-3474A398EB6B}"/>
              </a:ext>
            </a:extLst>
          </p:cNvPr>
          <p:cNvSpPr>
            <a:spLocks noGrp="1"/>
          </p:cNvSpPr>
          <p:nvPr>
            <p:ph type="body" sz="quarter" idx="45" hasCustomPrompt="1"/>
          </p:nvPr>
        </p:nvSpPr>
        <p:spPr>
          <a:xfrm>
            <a:off x="455994" y="3428999"/>
            <a:ext cx="4822950" cy="213007"/>
          </a:xfrm>
          <a:prstGeom prst="rect">
            <a:avLst/>
          </a:prstGeom>
        </p:spPr>
        <p:txBody>
          <a:bodyPr lIns="0" tIns="0" rIns="0" bIns="0"/>
          <a:lstStyle>
            <a:lvl1pPr marL="0" indent="0">
              <a:lnSpc>
                <a:spcPts val="1765"/>
              </a:lnSpc>
              <a:spcBef>
                <a:spcPts val="882"/>
              </a:spcBef>
              <a:buNone/>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p:txBody>
      </p:sp>
    </p:spTree>
    <p:extLst>
      <p:ext uri="{BB962C8B-B14F-4D97-AF65-F5344CB8AC3E}">
        <p14:creationId xmlns:p14="http://schemas.microsoft.com/office/powerpoint/2010/main" val="1336855186"/>
      </p:ext>
    </p:extLst>
  </p:cSld>
  <p:clrMapOvr>
    <a:masterClrMapping/>
  </p:clrMapOvr>
  <p:transition>
    <p:fade/>
  </p:transition>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bg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accent5"/>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accent5"/>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email">
            <a:extLst>
              <a:ext uri="{28A0092B-C50C-407E-A947-70E740481C1C}">
                <a14:useLocalDpi xmlns:a14="http://schemas.microsoft.com/office/drawing/2010/main"/>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783302605"/>
      </p:ext>
    </p:extLst>
  </p:cSld>
  <p:clrMapOvr>
    <a:masterClrMapping/>
  </p:clrMapOvr>
  <p:transition>
    <p:fade/>
  </p:transition>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bg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chemeClr val="bg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4141177844"/>
      </p:ext>
    </p:extLst>
  </p:cSld>
  <p:clrMapOvr>
    <a:masterClrMapping/>
  </p:clrMapOvr>
  <p:transition>
    <p:fade/>
  </p:transition>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bg1"/>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7"/>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7"/>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292028668"/>
      </p:ext>
    </p:extLst>
  </p:cSld>
  <p:clrMapOvr>
    <a:masterClrMapping/>
  </p:clrMapOvr>
  <p:transition>
    <p:fade/>
  </p:transition>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bg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457319189"/>
      </p:ext>
    </p:extLst>
  </p:cSld>
  <p:clrMapOvr>
    <a:masterClrMapping/>
  </p:clrMapOvr>
  <p:transition>
    <p:fade/>
  </p:transition>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bg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chemeClr val="bg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chemeClr val="bg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chemeClr val="bg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chemeClr val="bg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chemeClr val="bg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chemeClr val="bg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1005092171"/>
      </p:ext>
    </p:extLst>
  </p:cSld>
  <p:clrMapOvr>
    <a:masterClrMapping/>
  </p:clrMapOvr>
  <p:transition>
    <p:fade/>
  </p:transition>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bg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2508293772"/>
      </p:ext>
    </p:extLst>
  </p:cSld>
  <p:clrMapOvr>
    <a:masterClrMapping/>
  </p:clrMapOvr>
  <p:transition>
    <p:fade/>
  </p:transition>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tx1"/>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55994" y="556381"/>
            <a:ext cx="11303917" cy="813819"/>
          </a:xfrm>
          <a:prstGeom prst="rect">
            <a:avLst/>
          </a:prstGeom>
        </p:spPr>
        <p:txBody>
          <a:bodyPr vert="horz" wrap="square" lIns="0" tIns="91440" rIns="146304" bIns="91440" rtlCol="0" anchor="t">
            <a:noAutofit/>
          </a:bodyPr>
          <a:lstStyle>
            <a:lvl1pPr>
              <a:defRPr>
                <a:solidFill>
                  <a:schemeClr val="bg1"/>
                </a:solidFill>
              </a:defRPr>
            </a:lvl1pPr>
          </a:lstStyle>
          <a:p>
            <a:r>
              <a:rPr lang="en-US"/>
              <a:t>Software code slide</a:t>
            </a:r>
          </a:p>
        </p:txBody>
      </p:sp>
      <p:sp>
        <p:nvSpPr>
          <p:cNvPr id="3" name="Text Placeholder 4">
            <a:extLst>
              <a:ext uri="{FF2B5EF4-FFF2-40B4-BE49-F238E27FC236}">
                <a16:creationId xmlns:a16="http://schemas.microsoft.com/office/drawing/2014/main" id="{E8942F47-A156-4022-B2AF-780079696D56}"/>
              </a:ext>
            </a:extLst>
          </p:cNvPr>
          <p:cNvSpPr txBox="1">
            <a:spLocks/>
          </p:cNvSpPr>
          <p:nvPr userDrawn="1"/>
        </p:nvSpPr>
        <p:spPr>
          <a:xfrm>
            <a:off x="455994" y="1817559"/>
            <a:ext cx="11231768" cy="1780438"/>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ts val="2353"/>
              </a:lnSpc>
              <a:spcBef>
                <a:spcPts val="0"/>
              </a:spcBef>
              <a:spcAft>
                <a:spcPts val="0"/>
              </a:spcAft>
              <a:buClrTx/>
              <a:buSzPct val="90000"/>
              <a:buFont typeface="Wingdings" panose="05000000000000000000" pitchFamily="2" charset="2"/>
              <a:buNone/>
              <a:tabLst/>
              <a:defRPr/>
            </a:pPr>
            <a:r>
              <a:rPr kumimoji="0" lang="en-US" sz="1961" b="0" i="0" u="none" strike="noStrike" kern="1200" cap="none" spc="-49" normalizeH="0" baseline="0" noProof="0">
                <a:ln>
                  <a:noFill/>
                </a:ln>
                <a:solidFill>
                  <a:srgbClr val="FFFFFF"/>
                </a:solidFill>
                <a:effectLst/>
                <a:uLnTx/>
                <a:uFillTx/>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63560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512284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Clean Blue">
    <p:bg>
      <p:bgPr>
        <a:solidFill>
          <a:srgbClr val="0078D4"/>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D0A7F47-CB0E-7E46-A651-E3E65DFC6721}"/>
              </a:ext>
            </a:extLst>
          </p:cNvPr>
          <p:cNvSpPr>
            <a:spLocks noGrp="1"/>
          </p:cNvSpPr>
          <p:nvPr>
            <p:ph type="title" hasCustomPrompt="1"/>
          </p:nvPr>
        </p:nvSpPr>
        <p:spPr>
          <a:xfrm>
            <a:off x="476825" y="1923724"/>
            <a:ext cx="9590836" cy="1793104"/>
          </a:xfrm>
          <a:noFill/>
        </p:spPr>
        <p:txBody>
          <a:bodyPr lIns="0" tIns="0" rIns="0" bIns="0" anchor="b" anchorCtr="0"/>
          <a:lstStyle>
            <a:lvl1pPr>
              <a:defRPr sz="4704" strike="noStrike" spc="-49" baseline="0">
                <a:solidFill>
                  <a:schemeClr val="bg1"/>
                </a:solidFill>
              </a:defRPr>
            </a:lvl1pPr>
          </a:lstStyle>
          <a:p>
            <a:r>
              <a:rPr lang="en-US"/>
              <a:t>Space for a long</a:t>
            </a:r>
            <a:br>
              <a:rPr lang="en-US"/>
            </a:br>
            <a:r>
              <a:rPr lang="en-US"/>
              <a:t>project headline.</a:t>
            </a:r>
          </a:p>
        </p:txBody>
      </p:sp>
      <p:sp>
        <p:nvSpPr>
          <p:cNvPr id="10" name="TextBox 9">
            <a:extLst>
              <a:ext uri="{FF2B5EF4-FFF2-40B4-BE49-F238E27FC236}">
                <a16:creationId xmlns:a16="http://schemas.microsoft.com/office/drawing/2014/main" id="{4300B600-4E81-854D-A784-163CC265A2CF}"/>
              </a:ext>
            </a:extLst>
          </p:cNvPr>
          <p:cNvSpPr txBox="1"/>
          <p:nvPr userDrawn="1"/>
        </p:nvSpPr>
        <p:spPr>
          <a:xfrm>
            <a:off x="464841" y="4771990"/>
            <a:ext cx="1568743" cy="210955"/>
          </a:xfrm>
          <a:prstGeom prst="rect">
            <a:avLst/>
          </a:prstGeom>
          <a:noFill/>
          <a:ln>
            <a:noFill/>
          </a:ln>
        </p:spPr>
        <p:txBody>
          <a:bodyPr wrap="square" lIns="0" tIns="0" rIns="0" bIns="0" rtlCol="0">
            <a:spAutoFit/>
          </a:bodyPr>
          <a:lstStyle/>
          <a:p>
            <a:pPr algn="l"/>
            <a:r>
              <a:rPr lang="en-US" sz="1371" b="1" i="0" spc="0">
                <a:solidFill>
                  <a:schemeClr val="bg1"/>
                </a:solidFill>
                <a:latin typeface="Segoe UI Semibold" panose="020B0502040204020203" pitchFamily="34" charset="0"/>
                <a:cs typeface="Segoe UI Semibold" panose="020B0502040204020203" pitchFamily="34" charset="0"/>
              </a:rPr>
              <a:t>DATE</a:t>
            </a:r>
          </a:p>
        </p:txBody>
      </p:sp>
      <p:sp>
        <p:nvSpPr>
          <p:cNvPr id="11" name="Text Placeholder 4">
            <a:extLst>
              <a:ext uri="{FF2B5EF4-FFF2-40B4-BE49-F238E27FC236}">
                <a16:creationId xmlns:a16="http://schemas.microsoft.com/office/drawing/2014/main" id="{83426671-77BE-2046-A394-A657E2697344}"/>
              </a:ext>
            </a:extLst>
          </p:cNvPr>
          <p:cNvSpPr>
            <a:spLocks noGrp="1"/>
          </p:cNvSpPr>
          <p:nvPr>
            <p:ph type="body" sz="quarter" idx="14" hasCustomPrompt="1"/>
          </p:nvPr>
        </p:nvSpPr>
        <p:spPr>
          <a:xfrm>
            <a:off x="464842" y="5036462"/>
            <a:ext cx="1555799" cy="241415"/>
          </a:xfrm>
          <a:prstGeom prst="rect">
            <a:avLst/>
          </a:prstGeom>
          <a:ln>
            <a:noFill/>
          </a:ln>
        </p:spPr>
        <p:txBody>
          <a:bodyPr tIns="0" rIns="0" bIns="0"/>
          <a:lstStyle>
            <a:lvl1pPr>
              <a:defRPr sz="1567">
                <a:solidFill>
                  <a:schemeClr val="bg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1/23/45</a:t>
            </a:r>
          </a:p>
        </p:txBody>
      </p:sp>
      <p:sp>
        <p:nvSpPr>
          <p:cNvPr id="12" name="TextBox 11">
            <a:extLst>
              <a:ext uri="{FF2B5EF4-FFF2-40B4-BE49-F238E27FC236}">
                <a16:creationId xmlns:a16="http://schemas.microsoft.com/office/drawing/2014/main" id="{CA257DCB-19C3-E649-ABB4-A17DFCE61AD0}"/>
              </a:ext>
            </a:extLst>
          </p:cNvPr>
          <p:cNvSpPr txBox="1"/>
          <p:nvPr userDrawn="1"/>
        </p:nvSpPr>
        <p:spPr>
          <a:xfrm>
            <a:off x="2403491" y="4771990"/>
            <a:ext cx="1568743" cy="210955"/>
          </a:xfrm>
          <a:prstGeom prst="rect">
            <a:avLst/>
          </a:prstGeom>
          <a:noFill/>
          <a:ln>
            <a:noFill/>
          </a:ln>
        </p:spPr>
        <p:txBody>
          <a:bodyPr wrap="square" lIns="0" tIns="0" rIns="0" bIns="0" rtlCol="0">
            <a:spAutoFit/>
          </a:bodyPr>
          <a:lstStyle/>
          <a:p>
            <a:pPr algn="l"/>
            <a:r>
              <a:rPr lang="en-US" sz="1371" b="1" i="0" spc="0">
                <a:solidFill>
                  <a:schemeClr val="bg1"/>
                </a:solidFill>
                <a:latin typeface="Segoe UI Semibold" panose="020B0502040204020203" pitchFamily="34" charset="0"/>
                <a:cs typeface="Segoe UI Semibold" panose="020B0502040204020203" pitchFamily="34" charset="0"/>
              </a:rPr>
              <a:t>WHO</a:t>
            </a:r>
          </a:p>
        </p:txBody>
      </p:sp>
      <p:sp>
        <p:nvSpPr>
          <p:cNvPr id="13" name="Text Placeholder 4">
            <a:extLst>
              <a:ext uri="{FF2B5EF4-FFF2-40B4-BE49-F238E27FC236}">
                <a16:creationId xmlns:a16="http://schemas.microsoft.com/office/drawing/2014/main" id="{ECADE4E1-3690-4E41-B962-ACB0824A1490}"/>
              </a:ext>
            </a:extLst>
          </p:cNvPr>
          <p:cNvSpPr>
            <a:spLocks noGrp="1"/>
          </p:cNvSpPr>
          <p:nvPr>
            <p:ph type="body" sz="quarter" idx="17" hasCustomPrompt="1"/>
          </p:nvPr>
        </p:nvSpPr>
        <p:spPr>
          <a:xfrm>
            <a:off x="2389484" y="5036463"/>
            <a:ext cx="2465168" cy="241415"/>
          </a:xfrm>
          <a:prstGeom prst="rect">
            <a:avLst/>
          </a:prstGeom>
          <a:ln>
            <a:noFill/>
          </a:ln>
        </p:spPr>
        <p:txBody>
          <a:bodyPr tIns="0" rIns="0" bIns="0"/>
          <a:lstStyle>
            <a:lvl1pPr>
              <a:defRPr sz="1567">
                <a:solidFill>
                  <a:schemeClr val="bg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Team member’s names</a:t>
            </a:r>
          </a:p>
        </p:txBody>
      </p:sp>
      <p:sp>
        <p:nvSpPr>
          <p:cNvPr id="14" name="Text Placeholder 4">
            <a:extLst>
              <a:ext uri="{FF2B5EF4-FFF2-40B4-BE49-F238E27FC236}">
                <a16:creationId xmlns:a16="http://schemas.microsoft.com/office/drawing/2014/main" id="{676B6C3B-891F-6748-9833-3EBF02AA3C98}"/>
              </a:ext>
            </a:extLst>
          </p:cNvPr>
          <p:cNvSpPr>
            <a:spLocks noGrp="1"/>
          </p:cNvSpPr>
          <p:nvPr>
            <p:ph type="body" sz="quarter" idx="18" hasCustomPrompt="1"/>
          </p:nvPr>
        </p:nvSpPr>
        <p:spPr>
          <a:xfrm>
            <a:off x="476825" y="3851374"/>
            <a:ext cx="7662588" cy="241415"/>
          </a:xfrm>
          <a:prstGeom prst="rect">
            <a:avLst/>
          </a:prstGeom>
          <a:ln>
            <a:noFill/>
          </a:ln>
        </p:spPr>
        <p:txBody>
          <a:bodyPr tIns="0" rIns="0" bIns="0"/>
          <a:lstStyle>
            <a:lvl1pPr>
              <a:defRPr sz="1567">
                <a:solidFill>
                  <a:schemeClr val="bg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Project sub-header goes here</a:t>
            </a:r>
          </a:p>
        </p:txBody>
      </p:sp>
      <p:pic>
        <p:nvPicPr>
          <p:cNvPr id="9" name="Picture 8">
            <a:extLst>
              <a:ext uri="{FF2B5EF4-FFF2-40B4-BE49-F238E27FC236}">
                <a16:creationId xmlns:a16="http://schemas.microsoft.com/office/drawing/2014/main" id="{BBAE8540-F140-6F46-A0B3-CA6B2044718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3314" y="176406"/>
            <a:ext cx="1769031" cy="794522"/>
          </a:xfrm>
          <a:prstGeom prst="rect">
            <a:avLst/>
          </a:prstGeom>
        </p:spPr>
      </p:pic>
      <p:sp>
        <p:nvSpPr>
          <p:cNvPr id="15" name="TextBox 14">
            <a:extLst>
              <a:ext uri="{FF2B5EF4-FFF2-40B4-BE49-F238E27FC236}">
                <a16:creationId xmlns:a16="http://schemas.microsoft.com/office/drawing/2014/main" id="{5F61B935-440E-5C49-9FDF-771AA34ABD66}"/>
              </a:ext>
            </a:extLst>
          </p:cNvPr>
          <p:cNvSpPr txBox="1"/>
          <p:nvPr userDrawn="1"/>
        </p:nvSpPr>
        <p:spPr>
          <a:xfrm>
            <a:off x="10295808" y="461948"/>
            <a:ext cx="1477550" cy="244426"/>
          </a:xfrm>
          <a:prstGeom prst="rect">
            <a:avLst/>
          </a:prstGeom>
          <a:noFill/>
        </p:spPr>
        <p:txBody>
          <a:bodyPr wrap="square" lIns="0" tIns="0" rIns="0" bIns="0" rtlCol="0">
            <a:spAutoFit/>
          </a:bodyPr>
          <a:lstStyle/>
          <a:p>
            <a:pPr algn="r">
              <a:lnSpc>
                <a:spcPct val="90000"/>
              </a:lnSpc>
              <a:spcAft>
                <a:spcPts val="588"/>
              </a:spcAft>
            </a:pPr>
            <a:r>
              <a:rPr lang="en-US" sz="1765" b="1" i="0">
                <a:solidFill>
                  <a:schemeClr val="bg1"/>
                </a:solidFill>
                <a:latin typeface="Segoe UI Semibold" panose="020B0502040204020203" pitchFamily="34" charset="0"/>
                <a:cs typeface="Segoe UI Semibold" panose="020B0502040204020203" pitchFamily="34" charset="0"/>
              </a:rPr>
              <a:t>Azure </a:t>
            </a:r>
            <a:r>
              <a:rPr lang="en-US" sz="1765"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42712911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0892105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 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309DE5-A9B6-49AF-9F6E-18673C7092DF}"/>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6" name="Picture 5" descr="Microsoft Build">
            <a:extLst>
              <a:ext uri="{FF2B5EF4-FFF2-40B4-BE49-F238E27FC236}">
                <a16:creationId xmlns:a16="http://schemas.microsoft.com/office/drawing/2014/main" id="{98AA39A4-BBDC-4839-BBE1-715A8D0F0E4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355" y="2087764"/>
            <a:ext cx="4730906" cy="2682472"/>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33922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751388" y="2979778"/>
            <a:ext cx="5802312" cy="553998"/>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751387" y="3962400"/>
            <a:ext cx="5802311"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DBD72765-6102-4363-9635-907E86F6031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754563" y="585788"/>
            <a:ext cx="1366245" cy="292608"/>
          </a:xfrm>
          <a:prstGeom prst="rect">
            <a:avLst/>
          </a:prstGeom>
        </p:spPr>
      </p:pic>
    </p:spTree>
    <p:extLst>
      <p:ext uri="{BB962C8B-B14F-4D97-AF65-F5344CB8AC3E}">
        <p14:creationId xmlns:p14="http://schemas.microsoft.com/office/powerpoint/2010/main" val="3320162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guide id="5" pos="6648">
          <p15:clr>
            <a:srgbClr val="5ACBF0"/>
          </p15:clr>
        </p15:guide>
      </p15:sldGuideLst>
    </p:ext>
  </p:extLst>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754563" y="457200"/>
            <a:ext cx="6854825"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754563" y="1435100"/>
            <a:ext cx="6858000"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86658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guide id="6" pos="5151">
          <p15:clr>
            <a:srgbClr val="A4A3A4"/>
          </p15:clr>
        </p15:guide>
      </p15:sldGuideLst>
    </p:ext>
  </p:extLst>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4754563" y="457200"/>
            <a:ext cx="6854825" cy="553998"/>
          </a:xfrm>
        </p:spPr>
        <p:txBody>
          <a:bodyPr/>
          <a:lstStyle/>
          <a:p>
            <a:r>
              <a:rPr lang="en-US"/>
              <a:t>Click to edit Master title style</a:t>
            </a:r>
          </a:p>
        </p:txBody>
      </p:sp>
      <p:sp>
        <p:nvSpPr>
          <p:cNvPr id="4" name="Text Placeholder 3"/>
          <p:cNvSpPr>
            <a:spLocks noGrp="1"/>
          </p:cNvSpPr>
          <p:nvPr>
            <p:ph type="body" sz="quarter" idx="10"/>
          </p:nvPr>
        </p:nvSpPr>
        <p:spPr>
          <a:xfrm>
            <a:off x="4754563" y="1434370"/>
            <a:ext cx="685800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91565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888">
          <p15:clr>
            <a:srgbClr val="5ACBF0"/>
          </p15:clr>
        </p15:guide>
        <p15:guide id="4" orient="horz" pos="1272">
          <p15:clr>
            <a:srgbClr val="5ACBF0"/>
          </p15:clr>
        </p15:guide>
        <p15:guide id="5" pos="5153">
          <p15:clr>
            <a:srgbClr val="A4A3A4"/>
          </p15:clr>
        </p15:guide>
      </p15:sldGuideLst>
    </p:ext>
  </p:extLst>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81F7F-57F0-4A66-A464-0CE6BC7CD1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47573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08">
          <p15:clr>
            <a:srgbClr val="5ACBF0"/>
          </p15:clr>
        </p15:guide>
        <p15:guide id="34" pos="5998">
          <p15:clr>
            <a:srgbClr val="5ACBF0"/>
          </p15:clr>
        </p15:guide>
        <p15:guide id="35" pos="3653">
          <p15:clr>
            <a:srgbClr val="A4A3A4"/>
          </p15:clr>
        </p15:guide>
        <p15:guide id="36" pos="5151">
          <p15:clr>
            <a:srgbClr val="A4A3A4"/>
          </p15:clr>
        </p15:guide>
        <p15:guide id="37" pos="6648">
          <p15:clr>
            <a:srgbClr val="A4A3A4"/>
          </p15:clr>
        </p15:guide>
      </p15:sldGuideLst>
    </p:ext>
  </p:extLst>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754562" y="2875002"/>
            <a:ext cx="4465637"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59758361"/>
      </p:ext>
    </p:extLst>
  </p:cSld>
  <p:clrMapOvr>
    <a:masterClrMapping/>
  </p:clrMapOvr>
  <p:transition>
    <p:fade/>
  </p:transition>
  <p:extLst>
    <p:ext uri="{DCECCB84-F9BA-43D5-87BE-67443E8EF086}">
      <p15:sldGuideLst xmlns:p15="http://schemas.microsoft.com/office/powerpoint/2012/main">
        <p15:guide id="30" orient="horz" pos="288">
          <p15:clr>
            <a:srgbClr val="5ACBF0"/>
          </p15:clr>
        </p15:guide>
        <p15:guide id="32" orient="horz" pos="2160">
          <p15:clr>
            <a:srgbClr val="5ACBF0"/>
          </p15:clr>
        </p15:guide>
        <p15:guide id="33" pos="5808">
          <p15:clr>
            <a:srgbClr val="5ACBF0"/>
          </p15:clr>
        </p15:guide>
      </p15:sldGuideLst>
    </p:ext>
  </p:extLst>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754563" y="457200"/>
            <a:ext cx="4465637"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7883481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808">
          <p15:clr>
            <a:srgbClr val="5ACBF0"/>
          </p15:clr>
        </p15:guide>
      </p15:sldGuideLst>
    </p:ext>
  </p:extLst>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userDrawn="1">
  <p:cSld name=" Photo full bleed ">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4168774" y="0"/>
            <a:ext cx="8023225" cy="6858000"/>
          </a:xfrm>
          <a:blipFill>
            <a:blip r:embed="rId2"/>
            <a:stretch>
              <a:fillRect/>
            </a:stretch>
          </a:blipFill>
        </p:spPr>
        <p:txBody>
          <a:bodyPr wrap="none" bIns="1737360" anchor="ctr">
            <a:noAutofit/>
          </a:bodyPr>
          <a:lstStyle>
            <a:lvl1pPr marL="0" indent="0" algn="ctr">
              <a:buNone/>
              <a:defRPr sz="1400" b="1">
                <a:solidFill>
                  <a:srgbClr val="000000"/>
                </a:solidFill>
              </a:defRPr>
            </a:lvl1pPr>
          </a:lstStyle>
          <a:p>
            <a:r>
              <a:rPr lang="en-US"/>
              <a:t>Drag and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890363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4168774" y="0"/>
            <a:ext cx="8023225" cy="6858000"/>
          </a:xfrm>
          <a:blipFill>
            <a:blip r:embed="rId2"/>
            <a:stretch>
              <a:fillRect/>
            </a:stretch>
          </a:blipFill>
        </p:spPr>
        <p:txBody>
          <a:bodyPr wrap="none" bIns="1737360" anchor="ctr">
            <a:noAutofit/>
          </a:bodyPr>
          <a:lstStyle>
            <a:lvl1pPr marL="0" indent="0" algn="ctr">
              <a:buNone/>
              <a:defRPr sz="1400" b="1">
                <a:solidFill>
                  <a:srgbClr val="000000"/>
                </a:solidFill>
              </a:defRPr>
            </a:lvl1pPr>
          </a:lstStyle>
          <a:p>
            <a:r>
              <a:rPr lang="en-US"/>
              <a:t>Drag and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4168774" y="3657600"/>
            <a:ext cx="8023225"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lgn="ct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658423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Clean Black">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D0A7F47-CB0E-7E46-A651-E3E65DFC6721}"/>
              </a:ext>
            </a:extLst>
          </p:cNvPr>
          <p:cNvSpPr>
            <a:spLocks noGrp="1"/>
          </p:cNvSpPr>
          <p:nvPr>
            <p:ph type="title" hasCustomPrompt="1"/>
          </p:nvPr>
        </p:nvSpPr>
        <p:spPr>
          <a:xfrm>
            <a:off x="476825" y="1923724"/>
            <a:ext cx="9590836" cy="1793104"/>
          </a:xfrm>
          <a:noFill/>
        </p:spPr>
        <p:txBody>
          <a:bodyPr lIns="0" tIns="0" rIns="0" bIns="0" anchor="b" anchorCtr="0"/>
          <a:lstStyle>
            <a:lvl1pPr>
              <a:defRPr sz="4704" strike="noStrike" spc="-49" baseline="0">
                <a:solidFill>
                  <a:schemeClr val="bg1"/>
                </a:solidFill>
              </a:defRPr>
            </a:lvl1pPr>
          </a:lstStyle>
          <a:p>
            <a:r>
              <a:rPr lang="en-US"/>
              <a:t>Space for a long</a:t>
            </a:r>
            <a:br>
              <a:rPr lang="en-US"/>
            </a:br>
            <a:r>
              <a:rPr lang="en-US"/>
              <a:t>project headline.</a:t>
            </a:r>
          </a:p>
        </p:txBody>
      </p:sp>
      <p:sp>
        <p:nvSpPr>
          <p:cNvPr id="10" name="TextBox 9">
            <a:extLst>
              <a:ext uri="{FF2B5EF4-FFF2-40B4-BE49-F238E27FC236}">
                <a16:creationId xmlns:a16="http://schemas.microsoft.com/office/drawing/2014/main" id="{4300B600-4E81-854D-A784-163CC265A2CF}"/>
              </a:ext>
            </a:extLst>
          </p:cNvPr>
          <p:cNvSpPr txBox="1"/>
          <p:nvPr userDrawn="1"/>
        </p:nvSpPr>
        <p:spPr>
          <a:xfrm>
            <a:off x="464841" y="4771990"/>
            <a:ext cx="1568743" cy="210955"/>
          </a:xfrm>
          <a:prstGeom prst="rect">
            <a:avLst/>
          </a:prstGeom>
          <a:noFill/>
          <a:ln>
            <a:noFill/>
          </a:ln>
        </p:spPr>
        <p:txBody>
          <a:bodyPr wrap="square" lIns="0" tIns="0" rIns="0" bIns="0" rtlCol="0">
            <a:spAutoFit/>
          </a:bodyPr>
          <a:lstStyle/>
          <a:p>
            <a:pPr algn="l"/>
            <a:r>
              <a:rPr lang="en-US" sz="1371" b="1" i="0" spc="0">
                <a:solidFill>
                  <a:schemeClr val="bg1"/>
                </a:solidFill>
                <a:latin typeface="Segoe UI Semibold" panose="020B0502040204020203" pitchFamily="34" charset="0"/>
                <a:cs typeface="Segoe UI Semibold" panose="020B0502040204020203" pitchFamily="34" charset="0"/>
              </a:rPr>
              <a:t>DATE</a:t>
            </a:r>
          </a:p>
        </p:txBody>
      </p:sp>
      <p:sp>
        <p:nvSpPr>
          <p:cNvPr id="11" name="Text Placeholder 4">
            <a:extLst>
              <a:ext uri="{FF2B5EF4-FFF2-40B4-BE49-F238E27FC236}">
                <a16:creationId xmlns:a16="http://schemas.microsoft.com/office/drawing/2014/main" id="{83426671-77BE-2046-A394-A657E2697344}"/>
              </a:ext>
            </a:extLst>
          </p:cNvPr>
          <p:cNvSpPr>
            <a:spLocks noGrp="1"/>
          </p:cNvSpPr>
          <p:nvPr>
            <p:ph type="body" sz="quarter" idx="14" hasCustomPrompt="1"/>
          </p:nvPr>
        </p:nvSpPr>
        <p:spPr>
          <a:xfrm>
            <a:off x="464842" y="5036462"/>
            <a:ext cx="1555799" cy="241415"/>
          </a:xfrm>
          <a:prstGeom prst="rect">
            <a:avLst/>
          </a:prstGeom>
          <a:ln>
            <a:noFill/>
          </a:ln>
        </p:spPr>
        <p:txBody>
          <a:bodyPr tIns="0" rIns="0" bIns="0"/>
          <a:lstStyle>
            <a:lvl1pPr>
              <a:defRPr sz="1567">
                <a:solidFill>
                  <a:schemeClr val="bg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1/23/45</a:t>
            </a:r>
          </a:p>
        </p:txBody>
      </p:sp>
      <p:sp>
        <p:nvSpPr>
          <p:cNvPr id="12" name="TextBox 11">
            <a:extLst>
              <a:ext uri="{FF2B5EF4-FFF2-40B4-BE49-F238E27FC236}">
                <a16:creationId xmlns:a16="http://schemas.microsoft.com/office/drawing/2014/main" id="{CA257DCB-19C3-E649-ABB4-A17DFCE61AD0}"/>
              </a:ext>
            </a:extLst>
          </p:cNvPr>
          <p:cNvSpPr txBox="1"/>
          <p:nvPr userDrawn="1"/>
        </p:nvSpPr>
        <p:spPr>
          <a:xfrm>
            <a:off x="2403491" y="4771990"/>
            <a:ext cx="1568743" cy="210955"/>
          </a:xfrm>
          <a:prstGeom prst="rect">
            <a:avLst/>
          </a:prstGeom>
          <a:noFill/>
          <a:ln>
            <a:noFill/>
          </a:ln>
        </p:spPr>
        <p:txBody>
          <a:bodyPr wrap="square" lIns="0" tIns="0" rIns="0" bIns="0" rtlCol="0">
            <a:spAutoFit/>
          </a:bodyPr>
          <a:lstStyle/>
          <a:p>
            <a:pPr algn="l"/>
            <a:r>
              <a:rPr lang="en-US" sz="1371" b="1" i="0" spc="0">
                <a:solidFill>
                  <a:schemeClr val="bg1"/>
                </a:solidFill>
                <a:latin typeface="Segoe UI Semibold" panose="020B0502040204020203" pitchFamily="34" charset="0"/>
                <a:cs typeface="Segoe UI Semibold" panose="020B0502040204020203" pitchFamily="34" charset="0"/>
              </a:rPr>
              <a:t>WHO</a:t>
            </a:r>
          </a:p>
        </p:txBody>
      </p:sp>
      <p:sp>
        <p:nvSpPr>
          <p:cNvPr id="13" name="Text Placeholder 4">
            <a:extLst>
              <a:ext uri="{FF2B5EF4-FFF2-40B4-BE49-F238E27FC236}">
                <a16:creationId xmlns:a16="http://schemas.microsoft.com/office/drawing/2014/main" id="{ECADE4E1-3690-4E41-B962-ACB0824A1490}"/>
              </a:ext>
            </a:extLst>
          </p:cNvPr>
          <p:cNvSpPr>
            <a:spLocks noGrp="1"/>
          </p:cNvSpPr>
          <p:nvPr>
            <p:ph type="body" sz="quarter" idx="17" hasCustomPrompt="1"/>
          </p:nvPr>
        </p:nvSpPr>
        <p:spPr>
          <a:xfrm>
            <a:off x="2389484" y="5036463"/>
            <a:ext cx="2465168" cy="241415"/>
          </a:xfrm>
          <a:prstGeom prst="rect">
            <a:avLst/>
          </a:prstGeom>
          <a:ln>
            <a:noFill/>
          </a:ln>
        </p:spPr>
        <p:txBody>
          <a:bodyPr tIns="0" rIns="0" bIns="0"/>
          <a:lstStyle>
            <a:lvl1pPr>
              <a:defRPr sz="1567">
                <a:solidFill>
                  <a:schemeClr val="bg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Team member’s names</a:t>
            </a:r>
          </a:p>
        </p:txBody>
      </p:sp>
      <p:sp>
        <p:nvSpPr>
          <p:cNvPr id="14" name="Text Placeholder 4">
            <a:extLst>
              <a:ext uri="{FF2B5EF4-FFF2-40B4-BE49-F238E27FC236}">
                <a16:creationId xmlns:a16="http://schemas.microsoft.com/office/drawing/2014/main" id="{676B6C3B-891F-6748-9833-3EBF02AA3C98}"/>
              </a:ext>
            </a:extLst>
          </p:cNvPr>
          <p:cNvSpPr>
            <a:spLocks noGrp="1"/>
          </p:cNvSpPr>
          <p:nvPr>
            <p:ph type="body" sz="quarter" idx="18" hasCustomPrompt="1"/>
          </p:nvPr>
        </p:nvSpPr>
        <p:spPr>
          <a:xfrm>
            <a:off x="476825" y="3851374"/>
            <a:ext cx="7662588" cy="241415"/>
          </a:xfrm>
          <a:prstGeom prst="rect">
            <a:avLst/>
          </a:prstGeom>
          <a:ln>
            <a:noFill/>
          </a:ln>
        </p:spPr>
        <p:txBody>
          <a:bodyPr tIns="0" rIns="0" bIns="0"/>
          <a:lstStyle>
            <a:lvl1pPr>
              <a:defRPr sz="1567">
                <a:solidFill>
                  <a:schemeClr val="bg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Project sub-header goes here</a:t>
            </a:r>
          </a:p>
        </p:txBody>
      </p:sp>
      <p:pic>
        <p:nvPicPr>
          <p:cNvPr id="9" name="Picture 8">
            <a:extLst>
              <a:ext uri="{FF2B5EF4-FFF2-40B4-BE49-F238E27FC236}">
                <a16:creationId xmlns:a16="http://schemas.microsoft.com/office/drawing/2014/main" id="{BF30119F-77B9-3A41-9198-282756153B2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3314" y="176406"/>
            <a:ext cx="1769031" cy="794522"/>
          </a:xfrm>
          <a:prstGeom prst="rect">
            <a:avLst/>
          </a:prstGeom>
        </p:spPr>
      </p:pic>
      <p:sp>
        <p:nvSpPr>
          <p:cNvPr id="15" name="TextBox 14">
            <a:extLst>
              <a:ext uri="{FF2B5EF4-FFF2-40B4-BE49-F238E27FC236}">
                <a16:creationId xmlns:a16="http://schemas.microsoft.com/office/drawing/2014/main" id="{3FC2E07F-FE97-DB45-A764-43B30B102452}"/>
              </a:ext>
            </a:extLst>
          </p:cNvPr>
          <p:cNvSpPr txBox="1"/>
          <p:nvPr userDrawn="1"/>
        </p:nvSpPr>
        <p:spPr>
          <a:xfrm>
            <a:off x="10295808" y="461948"/>
            <a:ext cx="1477550" cy="244426"/>
          </a:xfrm>
          <a:prstGeom prst="rect">
            <a:avLst/>
          </a:prstGeom>
          <a:noFill/>
        </p:spPr>
        <p:txBody>
          <a:bodyPr wrap="square" lIns="0" tIns="0" rIns="0" bIns="0" rtlCol="0">
            <a:spAutoFit/>
          </a:bodyPr>
          <a:lstStyle/>
          <a:p>
            <a:pPr algn="r">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 </a:t>
            </a:r>
            <a:r>
              <a:rPr lang="en-US" sz="1765" b="1" i="0">
                <a:solidFill>
                  <a:srgbClr val="FFFFFF"/>
                </a:soli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1643059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userDrawn="1">
  <p:cSld name="Photo full bleed middle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4168774" y="0"/>
            <a:ext cx="8023225" cy="6858000"/>
          </a:xfrm>
          <a:blipFill>
            <a:blip r:embed="rId2"/>
            <a:stretch>
              <a:fillRect/>
            </a:stretch>
          </a:blipFill>
        </p:spPr>
        <p:txBody>
          <a:bodyPr wrap="none" bIns="1737360" anchor="ctr">
            <a:noAutofit/>
          </a:bodyPr>
          <a:lstStyle>
            <a:lvl1pPr marL="0" indent="0" algn="ctr">
              <a:buNone/>
              <a:defRPr sz="1400" b="1">
                <a:solidFill>
                  <a:srgbClr val="000000"/>
                </a:solidFill>
              </a:defRPr>
            </a:lvl1pPr>
          </a:lstStyle>
          <a:p>
            <a:r>
              <a:rPr lang="en-US"/>
              <a:t>Drag and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4168774" y="4586514"/>
            <a:ext cx="8023225" cy="2271486"/>
          </a:xfrm>
          <a:solidFill>
            <a:srgbClr val="000000">
              <a:alpha val="55000"/>
            </a:srgbClr>
          </a:solidFill>
        </p:spPr>
        <p:txBody>
          <a:bodyPr lIns="585216" tIns="585216" rIns="585216" bIns="585216" anchor="ctr" anchorCtr="0">
            <a:noAutofit/>
          </a:bodyPr>
          <a:lstStyle>
            <a:lvl1pPr algn="ct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269037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751386" y="5157216"/>
            <a:ext cx="685800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168775" y="0"/>
            <a:ext cx="8023225" cy="4572000"/>
          </a:xfrm>
          <a:blipFill>
            <a:blip r:embed="rId2"/>
            <a:stretch>
              <a:fillRect/>
            </a:stretch>
          </a:blipFill>
        </p:spPr>
        <p:txBody>
          <a:bodyPr vert="horz" wrap="square" lIns="0" tIns="1280160" rIns="0" bIns="0" rtlCol="0" anchor="t" anchorCtr="0">
            <a:noAutofit/>
          </a:bodyPr>
          <a:lstStyle>
            <a:lvl1pPr marL="0" indent="0" algn="ctr">
              <a:spcBef>
                <a:spcPts val="0"/>
              </a:spcBef>
              <a:buNone/>
              <a:defRPr lang="en-US" sz="1400" b="1" dirty="0">
                <a:solidFill>
                  <a:srgbClr val="000000"/>
                </a:solidFill>
              </a:defRPr>
            </a:lvl1pPr>
          </a:lstStyle>
          <a:p>
            <a:pPr marL="228600" lvl="0" indent="-228600" algn="ctr"/>
            <a:r>
              <a:rPr lang="en-US"/>
              <a:t>Drag and drop your photo </a:t>
            </a:r>
            <a:br>
              <a:rPr lang="en-US"/>
            </a:br>
            <a:r>
              <a:rPr lang="en-US"/>
              <a:t>here or click or tap icon </a:t>
            </a:r>
            <a:br>
              <a:rPr lang="en-US"/>
            </a:br>
            <a:r>
              <a:rPr lang="en-US"/>
              <a:t>below 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76438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754563" y="585788"/>
            <a:ext cx="685800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168775" y="2286000"/>
            <a:ext cx="8020844" cy="4572000"/>
          </a:xfrm>
          <a:blipFill>
            <a:blip r:embed="rId2"/>
            <a:stretch>
              <a:fillRect/>
            </a:stretch>
          </a:blipFill>
        </p:spPr>
        <p:txBody>
          <a:bodyPr vert="horz" wrap="square" lIns="0" tIns="1188720" rIns="0" bIns="0" rtlCol="0" anchor="t" anchorCtr="0">
            <a:noAutofit/>
          </a:bodyPr>
          <a:lstStyle>
            <a:lvl1pPr marL="91440" indent="0" algn="ctr">
              <a:spcBef>
                <a:spcPts val="0"/>
              </a:spcBef>
              <a:buNone/>
              <a:defRPr lang="en-US" sz="1400" b="1" dirty="0">
                <a:solidFill>
                  <a:srgbClr val="000000"/>
                </a:solidFill>
              </a:defRPr>
            </a:lvl1pPr>
          </a:lstStyle>
          <a:p>
            <a:pPr marL="228600" lvl="0" indent="-228600" algn="ctr"/>
            <a:r>
              <a:rPr lang="en-US"/>
              <a:t>Drag and drop your photo </a:t>
            </a:r>
          </a:p>
          <a:p>
            <a:pPr marL="228600" lvl="0" indent="-228600" algn="ctr"/>
            <a:r>
              <a:rPr lang="en-US"/>
              <a:t>here or click or tap icon </a:t>
            </a:r>
          </a:p>
          <a:p>
            <a:pPr marL="228600" lvl="0" indent="-228600" algn="ctr"/>
            <a:r>
              <a:rPr lang="en-US"/>
              <a:t>below 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646533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userDrawn="1">
  <p:cSld name="Picture and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D0A4-1FFC-4038-A335-4888164DF802}"/>
              </a:ext>
            </a:extLst>
          </p:cNvPr>
          <p:cNvSpPr>
            <a:spLocks noGrp="1"/>
          </p:cNvSpPr>
          <p:nvPr>
            <p:ph type="title"/>
          </p:nvPr>
        </p:nvSpPr>
        <p:spPr>
          <a:xfrm>
            <a:off x="4754563" y="457200"/>
            <a:ext cx="6854825" cy="553998"/>
          </a:xfrm>
        </p:spPr>
        <p:txBody>
          <a:bodyP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DAE79831-D0DD-4629-9CB7-E6BFDBF0CDEB}"/>
              </a:ext>
            </a:extLst>
          </p:cNvPr>
          <p:cNvSpPr>
            <a:spLocks noGrp="1"/>
          </p:cNvSpPr>
          <p:nvPr>
            <p:ph type="pic" sz="quarter" idx="13" hasCustomPrompt="1"/>
          </p:nvPr>
        </p:nvSpPr>
        <p:spPr bwMode="ltGray">
          <a:xfrm>
            <a:off x="4754562" y="2025650"/>
            <a:ext cx="6854825" cy="3136392"/>
          </a:xfrm>
          <a:blipFill>
            <a:blip r:embed="rId2"/>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754563" y="5499100"/>
            <a:ext cx="6854825"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464449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5055">
          <p15:clr>
            <a:srgbClr val="5ACBF0"/>
          </p15:clr>
        </p15:guide>
        <p15:guide id="7" pos="5250">
          <p15:clr>
            <a:srgbClr val="5ACBF0"/>
          </p15:clr>
        </p15:guide>
        <p15:guide id="8" orient="horz" pos="3464">
          <p15:clr>
            <a:srgbClr val="5ACBF0"/>
          </p15:clr>
        </p15:guide>
      </p15:sldGuideLst>
    </p:ext>
  </p:extLst>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D0A4-1FFC-4038-A335-4888164DF802}"/>
              </a:ext>
            </a:extLst>
          </p:cNvPr>
          <p:cNvSpPr>
            <a:spLocks noGrp="1"/>
          </p:cNvSpPr>
          <p:nvPr>
            <p:ph type="title"/>
          </p:nvPr>
        </p:nvSpPr>
        <p:spPr>
          <a:xfrm>
            <a:off x="4754563" y="457200"/>
            <a:ext cx="6854825" cy="553998"/>
          </a:xfrm>
        </p:spPr>
        <p:txBody>
          <a:bodyPr/>
          <a:lstStyle/>
          <a:p>
            <a:r>
              <a:rPr lang="en-US"/>
              <a:t>Click to edit Master title style</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10975A60-9AA6-4E49-9B39-A6A73A71E8C2}"/>
              </a:ext>
            </a:extLst>
          </p:cNvPr>
          <p:cNvSpPr>
            <a:spLocks noGrp="1"/>
          </p:cNvSpPr>
          <p:nvPr>
            <p:ph type="pic" sz="quarter" idx="19" hasCustomPrompt="1"/>
          </p:nvPr>
        </p:nvSpPr>
        <p:spPr bwMode="ltGray">
          <a:xfrm>
            <a:off x="4754563" y="2025650"/>
            <a:ext cx="3281109" cy="3136392"/>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8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Drag and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754563" y="5499100"/>
            <a:ext cx="3127375"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328279" y="2025650"/>
            <a:ext cx="3281109" cy="3136392"/>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8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Drag and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472995" y="5499100"/>
            <a:ext cx="3139567"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05975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5055">
          <p15:clr>
            <a:srgbClr val="5ACBF0"/>
          </p15:clr>
        </p15:guide>
        <p15:guide id="7" pos="5250">
          <p15:clr>
            <a:srgbClr val="5ACBF0"/>
          </p15:clr>
        </p15:guide>
        <p15:guide id="8" orient="horz" pos="3464">
          <p15:clr>
            <a:srgbClr val="5ACBF0"/>
          </p15:clr>
        </p15:guide>
      </p15:sldGuideLst>
    </p:ext>
  </p:extLst>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754563" y="585788"/>
            <a:ext cx="6852220" cy="1115568"/>
          </a:xfrm>
        </p:spPr>
        <p:txBody>
          <a:bodyPr anchor="ctr"/>
          <a:lstStyle>
            <a:lvl1pPr algn="ctr">
              <a:defRPr/>
            </a:lvl1pPr>
          </a:lstStyle>
          <a:p>
            <a:r>
              <a:rPr lang="en-US"/>
              <a:t>Click to edit Master title style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4168775" y="2286000"/>
            <a:ext cx="3977640" cy="2807208"/>
          </a:xfrm>
          <a:blipFill>
            <a:blip r:embed="rId2" cstate="email">
              <a:extLst>
                <a:ext uri="{28A0092B-C50C-407E-A947-70E740481C1C}">
                  <a14:useLocalDpi xmlns:a14="http://schemas.microsoft.com/office/drawing/2010/main"/>
                </a:ext>
              </a:extLst>
            </a:blip>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753991" y="5334001"/>
            <a:ext cx="2807208" cy="609600"/>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8214360" y="2286000"/>
            <a:ext cx="3977640" cy="2807208"/>
          </a:xfrm>
          <a:blipFill>
            <a:blip r:embed="rId3" cstate="email">
              <a:extLst>
                <a:ext uri="{28A0092B-C50C-407E-A947-70E740481C1C}">
                  <a14:useLocalDpi xmlns:a14="http://schemas.microsoft.com/office/drawing/2010/main"/>
                </a:ext>
              </a:extLst>
            </a:blip>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8799576" y="5334000"/>
            <a:ext cx="2807208" cy="609600"/>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116399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5133">
          <p15:clr>
            <a:srgbClr val="5ACBF0"/>
          </p15:clr>
        </p15:guide>
        <p15:guide id="6" pos="5175">
          <p15:clr>
            <a:srgbClr val="5ACBF0"/>
          </p15:clr>
        </p15:guide>
        <p15:guide id="12" pos="5543">
          <p15:clr>
            <a:srgbClr val="5ACBF0"/>
          </p15:clr>
        </p15:guide>
        <p15:guide id="13" orient="horz" pos="3360">
          <p15:clr>
            <a:srgbClr val="5ACBF0"/>
          </p15:clr>
        </p15:guide>
        <p15:guide id="14" orient="horz">
          <p15:clr>
            <a:srgbClr val="5ACBF0"/>
          </p15:clr>
        </p15:guide>
        <p15:guide id="15" pos="3878">
          <p15:clr>
            <a:srgbClr val="5ACBF0"/>
          </p15:clr>
        </p15:guide>
        <p15:guide id="16" pos="4763">
          <p15:clr>
            <a:srgbClr val="5ACBF0"/>
          </p15:clr>
        </p15:guide>
        <p15:guide id="17" pos="6427">
          <p15:clr>
            <a:srgbClr val="5ACBF0"/>
          </p15:clr>
        </p15:guide>
      </p15:sldGuideLst>
    </p:ext>
  </p:extLst>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754563" y="588962"/>
            <a:ext cx="685800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754563" y="2286000"/>
            <a:ext cx="2016081" cy="2016081"/>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and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754563" y="4608513"/>
            <a:ext cx="2016081"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175523" y="2286000"/>
            <a:ext cx="2016081" cy="2016081"/>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and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175523" y="4608513"/>
            <a:ext cx="2016081"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90702" y="2286000"/>
            <a:ext cx="2016081" cy="2016081"/>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and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90702" y="4608513"/>
            <a:ext cx="2018686"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841512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903">
          <p15:clr>
            <a:srgbClr val="5ACBF0"/>
          </p15:clr>
        </p15:guide>
        <p15:guide id="12" orient="horz" pos="1440">
          <p15:clr>
            <a:srgbClr val="5ACBF0"/>
          </p15:clr>
        </p15:guide>
        <p15:guide id="14" orient="horz" pos="2717">
          <p15:clr>
            <a:srgbClr val="5ACBF0"/>
          </p15:clr>
        </p15:guide>
        <p15:guide id="15" pos="4268">
          <p15:clr>
            <a:srgbClr val="5ACBF0"/>
          </p15:clr>
        </p15:guide>
        <p15:guide id="16" pos="4521">
          <p15:clr>
            <a:srgbClr val="5ACBF0"/>
          </p15:clr>
        </p15:guide>
        <p15:guide id="17" pos="5790">
          <p15:clr>
            <a:srgbClr val="5ACBF0"/>
          </p15:clr>
        </p15:guide>
        <p15:guide id="18" pos="6042">
          <p15:clr>
            <a:srgbClr val="5ACBF0"/>
          </p15:clr>
        </p15:guide>
      </p15:sldGuideLst>
    </p:ext>
  </p:extLst>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userDrawn="1">
  <p:cSld name="4 Photos">
    <p:spTree>
      <p:nvGrpSpPr>
        <p:cNvPr id="1" name=""/>
        <p:cNvGrpSpPr/>
        <p:nvPr/>
      </p:nvGrpSpPr>
      <p:grpSpPr>
        <a:xfrm>
          <a:off x="0" y="0"/>
          <a:ext cx="0" cy="0"/>
          <a:chOff x="0" y="0"/>
          <a:chExt cx="0" cy="0"/>
        </a:xfrm>
      </p:grpSpPr>
      <p:sp>
        <p:nvSpPr>
          <p:cNvPr id="6" name="Picture Placeholder" descr="This photo is a 'placeholder' only. Drag or drop your photo here, or click and tap the center to insert a photo.">
            <a:extLst>
              <a:ext uri="{FF2B5EF4-FFF2-40B4-BE49-F238E27FC236}">
                <a16:creationId xmlns:a16="http://schemas.microsoft.com/office/drawing/2014/main" id="{EFBECFBE-DDD5-48D2-A1C5-AC2FFFDFD979}"/>
              </a:ext>
            </a:extLst>
          </p:cNvPr>
          <p:cNvSpPr>
            <a:spLocks noGrp="1"/>
          </p:cNvSpPr>
          <p:nvPr>
            <p:ph type="pic" sz="quarter" idx="13" hasCustomPrompt="1"/>
          </p:nvPr>
        </p:nvSpPr>
        <p:spPr bwMode="ltGray">
          <a:xfrm>
            <a:off x="4167641" y="-1"/>
            <a:ext cx="4009572" cy="3428999"/>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8884108A-545E-44D2-8C60-4CD4A2158D79}"/>
              </a:ext>
            </a:extLst>
          </p:cNvPr>
          <p:cNvSpPr>
            <a:spLocks noGrp="1"/>
          </p:cNvSpPr>
          <p:nvPr>
            <p:ph type="pic" sz="quarter" idx="15" hasCustomPrompt="1"/>
          </p:nvPr>
        </p:nvSpPr>
        <p:spPr bwMode="ltGray">
          <a:xfrm>
            <a:off x="4167641" y="3429000"/>
            <a:ext cx="4009572" cy="3429001"/>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2AC17E3-EF12-403C-B7D3-16F65CA2C9A0}"/>
              </a:ext>
            </a:extLst>
          </p:cNvPr>
          <p:cNvSpPr>
            <a:spLocks noGrp="1"/>
          </p:cNvSpPr>
          <p:nvPr>
            <p:ph type="pic" sz="quarter" idx="14" hasCustomPrompt="1"/>
          </p:nvPr>
        </p:nvSpPr>
        <p:spPr bwMode="ltGray">
          <a:xfrm>
            <a:off x="8177213" y="0"/>
            <a:ext cx="4014787" cy="342900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01C3D732-9453-4E35-8694-56997FDE82CF}"/>
              </a:ext>
            </a:extLst>
          </p:cNvPr>
          <p:cNvSpPr>
            <a:spLocks noGrp="1"/>
          </p:cNvSpPr>
          <p:nvPr>
            <p:ph type="pic" sz="quarter" idx="19" hasCustomPrompt="1"/>
          </p:nvPr>
        </p:nvSpPr>
        <p:spPr bwMode="ltGray">
          <a:xfrm>
            <a:off x="8177213" y="3428999"/>
            <a:ext cx="4014787" cy="3429002"/>
          </a:xfrm>
          <a:blipFill>
            <a:blip r:embed="rId5"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Dag and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5576100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6" pos="5151">
          <p15:clr>
            <a:srgbClr val="5ACBF0"/>
          </p15:clr>
        </p15:guide>
        <p15:guide id="38" orient="horz" pos="2160">
          <p15:clr>
            <a:srgbClr val="5ACBF0"/>
          </p15:clr>
        </p15:guide>
      </p15:sldGuideLst>
    </p:ext>
  </p:extLst>
</p:sldLayout>
</file>

<file path=ppt/slideLayouts/slideLayout67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754563" y="2309812"/>
            <a:ext cx="2448549" cy="3959226"/>
          </a:xfrm>
        </p:spPr>
        <p:txBody>
          <a:bodyPr anchor="t"/>
          <a:lstStyle>
            <a:lvl1pPr>
              <a:defRPr sz="3200">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7497763" y="2309812"/>
            <a:ext cx="4111625" cy="3959226"/>
          </a:xfrm>
        </p:spPr>
        <p:txBody>
          <a:bodyPr anchor="t"/>
          <a:lstStyle>
            <a:lvl1pPr marL="231775" indent="-231775">
              <a:spcAft>
                <a:spcPts val="600"/>
              </a:spcAft>
              <a:buFont typeface="Wingdings" panose="05000000000000000000" pitchFamily="2" charset="2"/>
              <a:buChar char=""/>
              <a:defRPr sz="2400"/>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4754563" y="2019300"/>
            <a:ext cx="245059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flipV="1">
            <a:off x="7496175" y="2019300"/>
            <a:ext cx="4113213" cy="15874"/>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910696"/>
      </p:ext>
    </p:extLst>
  </p:cSld>
  <p:clrMapOvr>
    <a:masterClrMapping/>
  </p:clrMapOvr>
  <p:transition>
    <p:fade/>
  </p:transition>
  <p:extLst>
    <p:ext uri="{DCECCB84-F9BA-43D5-87BE-67443E8EF086}">
      <p15:sldGuideLst xmlns:p15="http://schemas.microsoft.com/office/powerpoint/2012/main">
        <p15:guide id="29" orient="horz" pos="1272">
          <p15:clr>
            <a:srgbClr val="5ACBF0"/>
          </p15:clr>
        </p15:guide>
        <p15:guide id="30" pos="4536">
          <p15:clr>
            <a:srgbClr val="5ACBF0"/>
          </p15:clr>
        </p15:guide>
        <p15:guide id="32" orient="horz" pos="1455">
          <p15:clr>
            <a:srgbClr val="5ACBF0"/>
          </p15:clr>
        </p15:guide>
        <p15:guide id="33" pos="4722">
          <p15:clr>
            <a:srgbClr val="5ACBF0"/>
          </p15:clr>
        </p15:guide>
      </p15:sldGuideLst>
    </p:ext>
  </p:extLst>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754563" y="585788"/>
            <a:ext cx="2447925" cy="5683250"/>
          </a:xfrm>
        </p:spPr>
        <p:txBody>
          <a:bodyPr anchor="ctr"/>
          <a:lstStyle>
            <a:lvl1pPr>
              <a:defRPr sz="3200"/>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91412" y="585788"/>
            <a:ext cx="4117975" cy="5683250"/>
          </a:xfrm>
        </p:spPr>
        <p:txBody>
          <a:bodyPr anchor="ctr"/>
          <a:lstStyle>
            <a:lvl1pPr marL="231775" indent="-231775">
              <a:spcAft>
                <a:spcPts val="600"/>
              </a:spcAft>
              <a:buFont typeface="Wingdings" panose="05000000000000000000" pitchFamily="2" charset="2"/>
              <a:buChar char=""/>
              <a:defRPr sz="2400"/>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7346950" y="2542704"/>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0183528"/>
      </p:ext>
    </p:extLst>
  </p:cSld>
  <p:clrMapOvr>
    <a:masterClrMapping/>
  </p:clrMapOvr>
  <p:transition>
    <p:fade/>
  </p:transition>
  <p:extLst>
    <p:ext uri="{DCECCB84-F9BA-43D5-87BE-67443E8EF086}">
      <p15:sldGuideLst xmlns:p15="http://schemas.microsoft.com/office/powerpoint/2012/main">
        <p15:guide id="13" pos="4719">
          <p15:clr>
            <a:srgbClr val="5ACBF0"/>
          </p15:clr>
        </p15:guide>
        <p15:guide id="29" orient="horz" pos="2160">
          <p15:clr>
            <a:srgbClr val="5ACBF0"/>
          </p15:clr>
        </p15:guide>
        <p15:guide id="30" pos="4537">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Slide Database">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916A920-E90E-EB45-8E9F-74052E1689DE}"/>
              </a:ext>
            </a:extLst>
          </p:cNvPr>
          <p:cNvSpPr>
            <a:spLocks noGrp="1"/>
          </p:cNvSpPr>
          <p:nvPr>
            <p:ph type="title" hasCustomPrompt="1"/>
          </p:nvPr>
        </p:nvSpPr>
        <p:spPr>
          <a:xfrm>
            <a:off x="476826" y="1168944"/>
            <a:ext cx="5521129" cy="2547885"/>
          </a:xfrm>
          <a:noFill/>
        </p:spPr>
        <p:txBody>
          <a:bodyPr lIns="0" tIns="0" rIns="0" bIns="0" anchor="b" anchorCtr="0"/>
          <a:lstStyle>
            <a:lvl1pPr>
              <a:defRPr sz="4704" strike="noStrike" spc="-49" baseline="0">
                <a:solidFill>
                  <a:srgbClr val="000000"/>
                </a:solidFill>
              </a:defRPr>
            </a:lvl1pPr>
          </a:lstStyle>
          <a:p>
            <a:r>
              <a:rPr lang="en-US"/>
              <a:t>Space for a long</a:t>
            </a:r>
            <a:br>
              <a:rPr lang="en-US"/>
            </a:br>
            <a:r>
              <a:rPr lang="en-US"/>
              <a:t>project headline.</a:t>
            </a:r>
          </a:p>
        </p:txBody>
      </p:sp>
      <p:sp>
        <p:nvSpPr>
          <p:cNvPr id="10" name="Text Placeholder 4">
            <a:extLst>
              <a:ext uri="{FF2B5EF4-FFF2-40B4-BE49-F238E27FC236}">
                <a16:creationId xmlns:a16="http://schemas.microsoft.com/office/drawing/2014/main" id="{963607E3-51B4-E249-83F5-499CDBFEF81D}"/>
              </a:ext>
            </a:extLst>
          </p:cNvPr>
          <p:cNvSpPr>
            <a:spLocks noGrp="1"/>
          </p:cNvSpPr>
          <p:nvPr>
            <p:ph type="body" sz="quarter" idx="18" hasCustomPrompt="1"/>
          </p:nvPr>
        </p:nvSpPr>
        <p:spPr>
          <a:xfrm>
            <a:off x="476826" y="3851373"/>
            <a:ext cx="5521129" cy="24128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Project sub-header goes here</a:t>
            </a:r>
          </a:p>
        </p:txBody>
      </p:sp>
      <p:sp>
        <p:nvSpPr>
          <p:cNvPr id="11" name="TextBox 10">
            <a:extLst>
              <a:ext uri="{FF2B5EF4-FFF2-40B4-BE49-F238E27FC236}">
                <a16:creationId xmlns:a16="http://schemas.microsoft.com/office/drawing/2014/main" id="{1E5AB3A5-0089-4340-B7E2-1F8BC5383EBD}"/>
              </a:ext>
            </a:extLst>
          </p:cNvPr>
          <p:cNvSpPr txBox="1"/>
          <p:nvPr userDrawn="1"/>
        </p:nvSpPr>
        <p:spPr>
          <a:xfrm>
            <a:off x="464841" y="4771990"/>
            <a:ext cx="1568743" cy="210955"/>
          </a:xfrm>
          <a:prstGeom prst="rect">
            <a:avLst/>
          </a:prstGeom>
          <a:noFill/>
          <a:ln>
            <a:noFill/>
          </a:ln>
        </p:spPr>
        <p:txBody>
          <a:bodyPr wrap="square" lIns="0" tIns="0" rIns="0" bIns="0" rtlCol="0">
            <a:spAutoFit/>
          </a:bodyPr>
          <a:lstStyle/>
          <a:p>
            <a:pPr algn="l"/>
            <a:r>
              <a:rPr lang="en-US" sz="1371" b="1" i="0" spc="0">
                <a:solidFill>
                  <a:srgbClr val="000000"/>
                </a:solidFill>
                <a:latin typeface="Segoe UI Semibold" panose="020B0502040204020203" pitchFamily="34" charset="0"/>
                <a:cs typeface="Segoe UI Semibold" panose="020B0502040204020203" pitchFamily="34" charset="0"/>
              </a:rPr>
              <a:t>DATE</a:t>
            </a:r>
          </a:p>
        </p:txBody>
      </p:sp>
      <p:sp>
        <p:nvSpPr>
          <p:cNvPr id="12" name="Text Placeholder 4">
            <a:extLst>
              <a:ext uri="{FF2B5EF4-FFF2-40B4-BE49-F238E27FC236}">
                <a16:creationId xmlns:a16="http://schemas.microsoft.com/office/drawing/2014/main" id="{CA960CB0-3EBB-5344-A4C9-6C088602B0A0}"/>
              </a:ext>
            </a:extLst>
          </p:cNvPr>
          <p:cNvSpPr>
            <a:spLocks noGrp="1"/>
          </p:cNvSpPr>
          <p:nvPr>
            <p:ph type="body" sz="quarter" idx="14" hasCustomPrompt="1"/>
          </p:nvPr>
        </p:nvSpPr>
        <p:spPr>
          <a:xfrm>
            <a:off x="464842" y="5036462"/>
            <a:ext cx="1555799" cy="24141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1/23/45</a:t>
            </a:r>
          </a:p>
        </p:txBody>
      </p:sp>
      <p:sp>
        <p:nvSpPr>
          <p:cNvPr id="13" name="TextBox 12">
            <a:extLst>
              <a:ext uri="{FF2B5EF4-FFF2-40B4-BE49-F238E27FC236}">
                <a16:creationId xmlns:a16="http://schemas.microsoft.com/office/drawing/2014/main" id="{92E0E09D-AD93-A045-B225-FF3340768A17}"/>
              </a:ext>
            </a:extLst>
          </p:cNvPr>
          <p:cNvSpPr txBox="1"/>
          <p:nvPr userDrawn="1"/>
        </p:nvSpPr>
        <p:spPr>
          <a:xfrm>
            <a:off x="2403491" y="4771990"/>
            <a:ext cx="1568743" cy="210955"/>
          </a:xfrm>
          <a:prstGeom prst="rect">
            <a:avLst/>
          </a:prstGeom>
          <a:noFill/>
          <a:ln>
            <a:noFill/>
          </a:ln>
        </p:spPr>
        <p:txBody>
          <a:bodyPr wrap="square" lIns="0" tIns="0" rIns="0" bIns="0" rtlCol="0">
            <a:spAutoFit/>
          </a:bodyPr>
          <a:lstStyle/>
          <a:p>
            <a:pPr algn="l"/>
            <a:r>
              <a:rPr lang="en-US" sz="1371" b="1" i="0" spc="0">
                <a:solidFill>
                  <a:srgbClr val="000000"/>
                </a:solidFill>
                <a:latin typeface="Segoe UI Semibold" panose="020B0502040204020203" pitchFamily="34" charset="0"/>
                <a:cs typeface="Segoe UI Semibold" panose="020B0502040204020203" pitchFamily="34" charset="0"/>
              </a:rPr>
              <a:t>WHO</a:t>
            </a:r>
          </a:p>
        </p:txBody>
      </p:sp>
      <p:sp>
        <p:nvSpPr>
          <p:cNvPr id="14" name="Text Placeholder 4">
            <a:extLst>
              <a:ext uri="{FF2B5EF4-FFF2-40B4-BE49-F238E27FC236}">
                <a16:creationId xmlns:a16="http://schemas.microsoft.com/office/drawing/2014/main" id="{A34378AD-664A-EC47-8E43-092BD8E91E2E}"/>
              </a:ext>
            </a:extLst>
          </p:cNvPr>
          <p:cNvSpPr>
            <a:spLocks noGrp="1"/>
          </p:cNvSpPr>
          <p:nvPr>
            <p:ph type="body" sz="quarter" idx="17" hasCustomPrompt="1"/>
          </p:nvPr>
        </p:nvSpPr>
        <p:spPr>
          <a:xfrm>
            <a:off x="2389484" y="5036463"/>
            <a:ext cx="2465168" cy="24141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Team member’s names</a:t>
            </a:r>
          </a:p>
        </p:txBody>
      </p:sp>
      <p:pic>
        <p:nvPicPr>
          <p:cNvPr id="16" name="Picture 15">
            <a:extLst>
              <a:ext uri="{FF2B5EF4-FFF2-40B4-BE49-F238E27FC236}">
                <a16:creationId xmlns:a16="http://schemas.microsoft.com/office/drawing/2014/main" id="{57BCE76C-26A2-A848-B725-53B5ABC485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3313" y="176406"/>
            <a:ext cx="1769032" cy="794522"/>
          </a:xfrm>
          <a:prstGeom prst="rect">
            <a:avLst/>
          </a:prstGeom>
        </p:spPr>
      </p:pic>
      <p:sp>
        <p:nvSpPr>
          <p:cNvPr id="17" name="TextBox 16">
            <a:extLst>
              <a:ext uri="{FF2B5EF4-FFF2-40B4-BE49-F238E27FC236}">
                <a16:creationId xmlns:a16="http://schemas.microsoft.com/office/drawing/2014/main" id="{092CC701-C746-E846-BB4A-A9E18A063DF6}"/>
              </a:ext>
            </a:extLst>
          </p:cNvPr>
          <p:cNvSpPr txBox="1"/>
          <p:nvPr userDrawn="1"/>
        </p:nvSpPr>
        <p:spPr>
          <a:xfrm>
            <a:off x="4288515" y="461948"/>
            <a:ext cx="1477550" cy="244426"/>
          </a:xfrm>
          <a:prstGeom prst="rect">
            <a:avLst/>
          </a:prstGeom>
          <a:noFill/>
        </p:spPr>
        <p:txBody>
          <a:bodyPr wrap="square" lIns="0" tIns="0" rIns="0" bIns="0" rtlCol="0">
            <a:spAutoFit/>
          </a:bodyPr>
          <a:lstStyle/>
          <a:p>
            <a:pPr algn="r">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 </a:t>
            </a:r>
            <a:r>
              <a:rPr lang="en-US" sz="1765"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
        <p:nvSpPr>
          <p:cNvPr id="2" name="Rectangle 1">
            <a:extLst>
              <a:ext uri="{FF2B5EF4-FFF2-40B4-BE49-F238E27FC236}">
                <a16:creationId xmlns:a16="http://schemas.microsoft.com/office/drawing/2014/main" id="{132190DE-0F33-224E-B516-D9776F144201}"/>
              </a:ext>
            </a:extLst>
          </p:cNvPr>
          <p:cNvSpPr/>
          <p:nvPr userDrawn="1"/>
        </p:nvSpPr>
        <p:spPr bwMode="auto">
          <a:xfrm>
            <a:off x="6229842" y="2"/>
            <a:ext cx="5962158" cy="68579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pic>
        <p:nvPicPr>
          <p:cNvPr id="20" name="Graphic 19">
            <a:extLst>
              <a:ext uri="{FF2B5EF4-FFF2-40B4-BE49-F238E27FC236}">
                <a16:creationId xmlns:a16="http://schemas.microsoft.com/office/drawing/2014/main" id="{52147A2E-0D1D-D04F-9AA7-709D4395011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815340" y="1033078"/>
            <a:ext cx="4791164" cy="4791844"/>
          </a:xfrm>
          <a:prstGeom prst="rect">
            <a:avLst/>
          </a:prstGeom>
        </p:spPr>
      </p:pic>
    </p:spTree>
    <p:extLst>
      <p:ext uri="{BB962C8B-B14F-4D97-AF65-F5344CB8AC3E}">
        <p14:creationId xmlns:p14="http://schemas.microsoft.com/office/powerpoint/2010/main" val="1505892240"/>
      </p:ext>
    </p:extLst>
  </p:cSld>
  <p:clrMapOvr>
    <a:masterClrMapping/>
  </p:clrMapOvr>
  <p:transition>
    <p:fade/>
  </p:transition>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4168775" y="0"/>
            <a:ext cx="8023224"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168775"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754562" y="710247"/>
            <a:ext cx="6855395"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06909760"/>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4754563" y="457200"/>
            <a:ext cx="6854825" cy="553998"/>
          </a:xfrm>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4170362" y="1436688"/>
            <a:ext cx="8023225"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168775"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754563" y="2099310"/>
            <a:ext cx="685800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058829470"/>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82.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754562" y="457200"/>
            <a:ext cx="6854825" cy="553998"/>
          </a:xfrm>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754561" y="1230681"/>
            <a:ext cx="685800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4168774" y="2827138"/>
            <a:ext cx="80232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168775"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754562" y="3491219"/>
            <a:ext cx="6858000" cy="338554"/>
          </a:xfrm>
        </p:spPr>
        <p:txBody>
          <a:bodyPr/>
          <a:lstStyle>
            <a:lvl1pPr marL="0" indent="0">
              <a:buNone/>
              <a:tabLst/>
              <a:defRPr sz="22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974338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4168774" y="0"/>
            <a:ext cx="80232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754562" y="4224580"/>
            <a:ext cx="685800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168775"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754562" y="660508"/>
            <a:ext cx="6858000" cy="338554"/>
          </a:xfrm>
        </p:spPr>
        <p:txBody>
          <a:bodyPr/>
          <a:lstStyle>
            <a:lvl1pPr marL="0" indent="0">
              <a:buNone/>
              <a:tabLst/>
              <a:defRPr sz="22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754562" y="4996505"/>
            <a:ext cx="6855109"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199453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54562" y="3032592"/>
            <a:ext cx="5684838"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754562" y="3976688"/>
            <a:ext cx="5684838"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045299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576">
          <p15:clr>
            <a:srgbClr val="5ACBF0"/>
          </p15:clr>
        </p15:guide>
        <p15:guide id="3" orient="horz" pos="1910">
          <p15:clr>
            <a:srgbClr val="5ACBF0"/>
          </p15:clr>
        </p15:guide>
        <p15:guide id="4" orient="horz" pos="2505">
          <p15:clr>
            <a:srgbClr val="5ACBF0"/>
          </p15:clr>
        </p15:guide>
      </p15:sldGuideLst>
    </p:ext>
  </p:extLst>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54562" y="3035808"/>
            <a:ext cx="5684838"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24642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576">
          <p15:clr>
            <a:srgbClr val="5ACBF0"/>
          </p15:clr>
        </p15:guide>
        <p15:guide id="3" orient="horz" pos="1911">
          <p15:clr>
            <a:srgbClr val="5ACBF0"/>
          </p15:clr>
        </p15:guide>
      </p15:sldGuideLst>
    </p:ext>
  </p:extLst>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54562" y="3035808"/>
            <a:ext cx="5722937"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55697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600">
          <p15:clr>
            <a:srgbClr val="5ACBF0"/>
          </p15:clr>
        </p15:guide>
        <p15:guide id="3" orient="horz" pos="1910">
          <p15:clr>
            <a:srgbClr val="5ACBF0"/>
          </p15:clr>
        </p15:guide>
      </p15:sldGuideLst>
    </p:ext>
  </p:extLst>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196218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688.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3422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689.xml><?xml version="1.0" encoding="utf-8"?>
<p:sldLayout xmlns:a="http://schemas.openxmlformats.org/drawingml/2006/main" xmlns:r="http://schemas.openxmlformats.org/officeDocument/2006/relationships" xmlns:p="http://schemas.openxmlformats.org/presentationml/2006/main" preserve="1" userDrawn="1">
  <p:cSld name=" 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99225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Title Slide Machine Learnin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916A920-E90E-EB45-8E9F-74052E1689DE}"/>
              </a:ext>
            </a:extLst>
          </p:cNvPr>
          <p:cNvSpPr>
            <a:spLocks noGrp="1"/>
          </p:cNvSpPr>
          <p:nvPr>
            <p:ph type="title" hasCustomPrompt="1"/>
          </p:nvPr>
        </p:nvSpPr>
        <p:spPr>
          <a:xfrm>
            <a:off x="476826" y="1168944"/>
            <a:ext cx="5521129" cy="2547885"/>
          </a:xfrm>
          <a:noFill/>
        </p:spPr>
        <p:txBody>
          <a:bodyPr lIns="0" tIns="0" rIns="0" bIns="0" anchor="b" anchorCtr="0"/>
          <a:lstStyle>
            <a:lvl1pPr>
              <a:defRPr sz="4704" strike="noStrike" spc="-49" baseline="0">
                <a:solidFill>
                  <a:srgbClr val="000000"/>
                </a:solidFill>
              </a:defRPr>
            </a:lvl1pPr>
          </a:lstStyle>
          <a:p>
            <a:r>
              <a:rPr lang="en-US"/>
              <a:t>Space for a long</a:t>
            </a:r>
            <a:br>
              <a:rPr lang="en-US"/>
            </a:br>
            <a:r>
              <a:rPr lang="en-US"/>
              <a:t>project headline.</a:t>
            </a:r>
          </a:p>
        </p:txBody>
      </p:sp>
      <p:sp>
        <p:nvSpPr>
          <p:cNvPr id="10" name="Text Placeholder 4">
            <a:extLst>
              <a:ext uri="{FF2B5EF4-FFF2-40B4-BE49-F238E27FC236}">
                <a16:creationId xmlns:a16="http://schemas.microsoft.com/office/drawing/2014/main" id="{963607E3-51B4-E249-83F5-499CDBFEF81D}"/>
              </a:ext>
            </a:extLst>
          </p:cNvPr>
          <p:cNvSpPr>
            <a:spLocks noGrp="1"/>
          </p:cNvSpPr>
          <p:nvPr>
            <p:ph type="body" sz="quarter" idx="18" hasCustomPrompt="1"/>
          </p:nvPr>
        </p:nvSpPr>
        <p:spPr>
          <a:xfrm>
            <a:off x="476826" y="3851373"/>
            <a:ext cx="5521129" cy="24128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Project sub-header goes here</a:t>
            </a:r>
          </a:p>
        </p:txBody>
      </p:sp>
      <p:sp>
        <p:nvSpPr>
          <p:cNvPr id="11" name="TextBox 10">
            <a:extLst>
              <a:ext uri="{FF2B5EF4-FFF2-40B4-BE49-F238E27FC236}">
                <a16:creationId xmlns:a16="http://schemas.microsoft.com/office/drawing/2014/main" id="{1E5AB3A5-0089-4340-B7E2-1F8BC5383EBD}"/>
              </a:ext>
            </a:extLst>
          </p:cNvPr>
          <p:cNvSpPr txBox="1"/>
          <p:nvPr userDrawn="1"/>
        </p:nvSpPr>
        <p:spPr>
          <a:xfrm>
            <a:off x="464841" y="4771990"/>
            <a:ext cx="1568743" cy="210955"/>
          </a:xfrm>
          <a:prstGeom prst="rect">
            <a:avLst/>
          </a:prstGeom>
          <a:noFill/>
          <a:ln>
            <a:noFill/>
          </a:ln>
        </p:spPr>
        <p:txBody>
          <a:bodyPr wrap="square" lIns="0" tIns="0" rIns="0" bIns="0" rtlCol="0">
            <a:spAutoFit/>
          </a:bodyPr>
          <a:lstStyle/>
          <a:p>
            <a:pPr algn="l"/>
            <a:r>
              <a:rPr lang="en-US" sz="1371" b="1" i="0" spc="0">
                <a:solidFill>
                  <a:srgbClr val="000000"/>
                </a:solidFill>
                <a:latin typeface="Segoe UI Semibold" panose="020B0502040204020203" pitchFamily="34" charset="0"/>
                <a:cs typeface="Segoe UI Semibold" panose="020B0502040204020203" pitchFamily="34" charset="0"/>
              </a:rPr>
              <a:t>DATE</a:t>
            </a:r>
          </a:p>
        </p:txBody>
      </p:sp>
      <p:sp>
        <p:nvSpPr>
          <p:cNvPr id="12" name="Text Placeholder 4">
            <a:extLst>
              <a:ext uri="{FF2B5EF4-FFF2-40B4-BE49-F238E27FC236}">
                <a16:creationId xmlns:a16="http://schemas.microsoft.com/office/drawing/2014/main" id="{CA960CB0-3EBB-5344-A4C9-6C088602B0A0}"/>
              </a:ext>
            </a:extLst>
          </p:cNvPr>
          <p:cNvSpPr>
            <a:spLocks noGrp="1"/>
          </p:cNvSpPr>
          <p:nvPr>
            <p:ph type="body" sz="quarter" idx="14" hasCustomPrompt="1"/>
          </p:nvPr>
        </p:nvSpPr>
        <p:spPr>
          <a:xfrm>
            <a:off x="464842" y="5036462"/>
            <a:ext cx="1555799" cy="24141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1/23/45</a:t>
            </a:r>
          </a:p>
        </p:txBody>
      </p:sp>
      <p:sp>
        <p:nvSpPr>
          <p:cNvPr id="13" name="TextBox 12">
            <a:extLst>
              <a:ext uri="{FF2B5EF4-FFF2-40B4-BE49-F238E27FC236}">
                <a16:creationId xmlns:a16="http://schemas.microsoft.com/office/drawing/2014/main" id="{92E0E09D-AD93-A045-B225-FF3340768A17}"/>
              </a:ext>
            </a:extLst>
          </p:cNvPr>
          <p:cNvSpPr txBox="1"/>
          <p:nvPr userDrawn="1"/>
        </p:nvSpPr>
        <p:spPr>
          <a:xfrm>
            <a:off x="2403491" y="4771990"/>
            <a:ext cx="1568743" cy="210955"/>
          </a:xfrm>
          <a:prstGeom prst="rect">
            <a:avLst/>
          </a:prstGeom>
          <a:noFill/>
          <a:ln>
            <a:noFill/>
          </a:ln>
        </p:spPr>
        <p:txBody>
          <a:bodyPr wrap="square" lIns="0" tIns="0" rIns="0" bIns="0" rtlCol="0">
            <a:spAutoFit/>
          </a:bodyPr>
          <a:lstStyle/>
          <a:p>
            <a:pPr algn="l"/>
            <a:r>
              <a:rPr lang="en-US" sz="1371" b="1" i="0" spc="0">
                <a:solidFill>
                  <a:srgbClr val="000000"/>
                </a:solidFill>
                <a:latin typeface="Segoe UI Semibold" panose="020B0502040204020203" pitchFamily="34" charset="0"/>
                <a:cs typeface="Segoe UI Semibold" panose="020B0502040204020203" pitchFamily="34" charset="0"/>
              </a:rPr>
              <a:t>WHO</a:t>
            </a:r>
          </a:p>
        </p:txBody>
      </p:sp>
      <p:sp>
        <p:nvSpPr>
          <p:cNvPr id="14" name="Text Placeholder 4">
            <a:extLst>
              <a:ext uri="{FF2B5EF4-FFF2-40B4-BE49-F238E27FC236}">
                <a16:creationId xmlns:a16="http://schemas.microsoft.com/office/drawing/2014/main" id="{A34378AD-664A-EC47-8E43-092BD8E91E2E}"/>
              </a:ext>
            </a:extLst>
          </p:cNvPr>
          <p:cNvSpPr>
            <a:spLocks noGrp="1"/>
          </p:cNvSpPr>
          <p:nvPr>
            <p:ph type="body" sz="quarter" idx="17" hasCustomPrompt="1"/>
          </p:nvPr>
        </p:nvSpPr>
        <p:spPr>
          <a:xfrm>
            <a:off x="2389484" y="5036463"/>
            <a:ext cx="2465168" cy="24141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Team member’s names</a:t>
            </a:r>
          </a:p>
        </p:txBody>
      </p:sp>
      <p:pic>
        <p:nvPicPr>
          <p:cNvPr id="16" name="Picture 15">
            <a:extLst>
              <a:ext uri="{FF2B5EF4-FFF2-40B4-BE49-F238E27FC236}">
                <a16:creationId xmlns:a16="http://schemas.microsoft.com/office/drawing/2014/main" id="{57BCE76C-26A2-A848-B725-53B5ABC485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3313" y="176406"/>
            <a:ext cx="1769032" cy="794522"/>
          </a:xfrm>
          <a:prstGeom prst="rect">
            <a:avLst/>
          </a:prstGeom>
        </p:spPr>
      </p:pic>
      <p:sp>
        <p:nvSpPr>
          <p:cNvPr id="17" name="TextBox 16">
            <a:extLst>
              <a:ext uri="{FF2B5EF4-FFF2-40B4-BE49-F238E27FC236}">
                <a16:creationId xmlns:a16="http://schemas.microsoft.com/office/drawing/2014/main" id="{092CC701-C746-E846-BB4A-A9E18A063DF6}"/>
              </a:ext>
            </a:extLst>
          </p:cNvPr>
          <p:cNvSpPr txBox="1"/>
          <p:nvPr userDrawn="1"/>
        </p:nvSpPr>
        <p:spPr>
          <a:xfrm>
            <a:off x="4288515" y="461948"/>
            <a:ext cx="1477550" cy="244426"/>
          </a:xfrm>
          <a:prstGeom prst="rect">
            <a:avLst/>
          </a:prstGeom>
          <a:noFill/>
        </p:spPr>
        <p:txBody>
          <a:bodyPr wrap="square" lIns="0" tIns="0" rIns="0" bIns="0" rtlCol="0">
            <a:spAutoFit/>
          </a:bodyPr>
          <a:lstStyle/>
          <a:p>
            <a:pPr algn="r">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 </a:t>
            </a:r>
            <a:r>
              <a:rPr lang="en-US" sz="1765"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
        <p:nvSpPr>
          <p:cNvPr id="2" name="Rectangle 1">
            <a:extLst>
              <a:ext uri="{FF2B5EF4-FFF2-40B4-BE49-F238E27FC236}">
                <a16:creationId xmlns:a16="http://schemas.microsoft.com/office/drawing/2014/main" id="{132190DE-0F33-224E-B516-D9776F144201}"/>
              </a:ext>
            </a:extLst>
          </p:cNvPr>
          <p:cNvSpPr/>
          <p:nvPr userDrawn="1"/>
        </p:nvSpPr>
        <p:spPr bwMode="auto">
          <a:xfrm>
            <a:off x="6229842" y="2"/>
            <a:ext cx="5962158" cy="68579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a:extLst>
              <a:ext uri="{FF2B5EF4-FFF2-40B4-BE49-F238E27FC236}">
                <a16:creationId xmlns:a16="http://schemas.microsoft.com/office/drawing/2014/main" id="{C632457D-2E73-C14C-A756-E3412D8A10B9}"/>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12319" y="949201"/>
            <a:ext cx="4958896" cy="4959599"/>
          </a:xfrm>
          <a:prstGeom prst="rect">
            <a:avLst/>
          </a:prstGeom>
        </p:spPr>
      </p:pic>
    </p:spTree>
    <p:extLst>
      <p:ext uri="{BB962C8B-B14F-4D97-AF65-F5344CB8AC3E}">
        <p14:creationId xmlns:p14="http://schemas.microsoft.com/office/powerpoint/2010/main" val="282769040"/>
      </p:ext>
    </p:extLst>
  </p:cSld>
  <p:clrMapOvr>
    <a:masterClrMapping/>
  </p:clrMapOvr>
  <p:transition>
    <p:fade/>
  </p:transition>
</p:sldLayout>
</file>

<file path=ppt/slideLayouts/slideLayout690.xml><?xml version="1.0" encoding="utf-8"?>
<p:sldLayout xmlns:a="http://schemas.openxmlformats.org/drawingml/2006/main" xmlns:r="http://schemas.openxmlformats.org/officeDocument/2006/relationships" xmlns:p="http://schemas.openxmlformats.org/presentationml/2006/main" preserve="1" userDrawn="1">
  <p:cSld name="Closing logo slide 2/3 format">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4754563"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MS logo gray - EMF" descr="Microsoft logo, gray text version">
            <a:extLst>
              <a:ext uri="{FF2B5EF4-FFF2-40B4-BE49-F238E27FC236}">
                <a16:creationId xmlns:a16="http://schemas.microsoft.com/office/drawing/2014/main" id="{2D4ED782-E717-4FEE-9DB0-18EB6F69502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754563" y="585788"/>
            <a:ext cx="1366440" cy="292608"/>
          </a:xfrm>
          <a:prstGeom prst="rect">
            <a:avLst/>
          </a:prstGeom>
        </p:spPr>
      </p:pic>
    </p:spTree>
    <p:extLst>
      <p:ext uri="{BB962C8B-B14F-4D97-AF65-F5344CB8AC3E}">
        <p14:creationId xmlns:p14="http://schemas.microsoft.com/office/powerpoint/2010/main" val="51873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1.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MS logo gray - EMF" descr="Microsoft logo, gray text version">
            <a:extLst>
              <a:ext uri="{FF2B5EF4-FFF2-40B4-BE49-F238E27FC236}">
                <a16:creationId xmlns:a16="http://schemas.microsoft.com/office/drawing/2014/main" id="{DD575760-FD96-499C-9AD6-1D764BDAD38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03921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4201" y="457200"/>
            <a:ext cx="11025188" cy="553998"/>
          </a:xfr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0570485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93.xml><?xml version="1.0" encoding="utf-8"?>
<p:sldLayout xmlns:a="http://schemas.openxmlformats.org/drawingml/2006/main" xmlns:r="http://schemas.openxmlformats.org/officeDocument/2006/relationships" xmlns:p="http://schemas.openxmlformats.org/presentationml/2006/main" showMasterSp="0" preserve="1" userDrawn="1">
  <p:cSld name="1_ 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BF84B0-D85E-4670-986B-F1708D419FD2}"/>
              </a:ext>
            </a:extLst>
          </p:cNvPr>
          <p:cNvSpPr/>
          <p:nvPr userDrawn="1"/>
        </p:nvSpPr>
        <p:spPr bwMode="auto">
          <a:xfrm>
            <a:off x="3724275" y="0"/>
            <a:ext cx="8467725" cy="6858000"/>
          </a:xfrm>
          <a:prstGeom prst="rect">
            <a:avLst/>
          </a:prstGeom>
          <a:gradFill flip="none" rotWithShape="1">
            <a:gsLst>
              <a:gs pos="100000">
                <a:schemeClr val="bg1">
                  <a:alpha val="64000"/>
                </a:schemeClr>
              </a:gs>
              <a:gs pos="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Graphic 3">
            <a:extLst>
              <a:ext uri="{FF2B5EF4-FFF2-40B4-BE49-F238E27FC236}">
                <a16:creationId xmlns:a16="http://schemas.microsoft.com/office/drawing/2014/main" id="{335B5D6C-7B5F-4A23-88B7-F07527884A8B}"/>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3027" t="-1190" r="-6687" b="51234"/>
          <a:stretch/>
        </p:blipFill>
        <p:spPr>
          <a:xfrm>
            <a:off x="414089" y="457200"/>
            <a:ext cx="4568680" cy="6400800"/>
          </a:xfrm>
          <a:prstGeom prst="rect">
            <a:avLst/>
          </a:prstGeom>
        </p:spPr>
      </p:pic>
      <p:sp>
        <p:nvSpPr>
          <p:cNvPr id="2" name="TextBox 1">
            <a:extLst>
              <a:ext uri="{FF2B5EF4-FFF2-40B4-BE49-F238E27FC236}">
                <a16:creationId xmlns:a16="http://schemas.microsoft.com/office/drawing/2014/main" id="{011D05A2-09B8-46CE-837B-CE1ABAABC718}"/>
              </a:ext>
            </a:extLst>
          </p:cNvPr>
          <p:cNvSpPr txBox="1"/>
          <p:nvPr userDrawn="1"/>
        </p:nvSpPr>
        <p:spPr>
          <a:xfrm>
            <a:off x="1901127" y="3810000"/>
            <a:ext cx="1594604" cy="369332"/>
          </a:xfrm>
          <a:prstGeom prst="rect">
            <a:avLst/>
          </a:prstGeom>
          <a:noFill/>
        </p:spPr>
        <p:txBody>
          <a:bodyPr wrap="none" lIns="0" tIns="0" rIns="0" bIns="0" rtlCol="0">
            <a:spAutoFit/>
          </a:bodyPr>
          <a:lstStyle/>
          <a:p>
            <a:pPr algn="l"/>
            <a:r>
              <a:rPr lang="en-US" sz="2400">
                <a:latin typeface="+mj-lt"/>
              </a:rPr>
              <a:t>Scott IMAG</a:t>
            </a:r>
          </a:p>
        </p:txBody>
      </p:sp>
    </p:spTree>
    <p:extLst>
      <p:ext uri="{BB962C8B-B14F-4D97-AF65-F5344CB8AC3E}">
        <p14:creationId xmlns:p14="http://schemas.microsoft.com/office/powerpoint/2010/main" val="289610301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69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222BE9-9472-4145-80AF-CD4A182526F9}"/>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1" name="MS logo white - EMF" descr="Microsoft logo white text version">
            <a:extLst>
              <a:ext uri="{FF2B5EF4-FFF2-40B4-BE49-F238E27FC236}">
                <a16:creationId xmlns:a16="http://schemas.microsoft.com/office/drawing/2014/main" id="{D1CA3EC3-A1B1-4D58-BF66-58E45654741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pic>
        <p:nvPicPr>
          <p:cNvPr id="9" name="Picture 8" descr="Microsoft Build">
            <a:extLst>
              <a:ext uri="{FF2B5EF4-FFF2-40B4-BE49-F238E27FC236}">
                <a16:creationId xmlns:a16="http://schemas.microsoft.com/office/drawing/2014/main" id="{CBB71122-D8F4-4419-8495-A9A64DBBE92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7355" y="2087764"/>
            <a:ext cx="4730906" cy="2682472"/>
          </a:xfrm>
          <a:prstGeom prst="rect">
            <a:avLst/>
          </a:prstGeom>
        </p:spPr>
      </p:pic>
    </p:spTree>
    <p:extLst>
      <p:ext uri="{BB962C8B-B14F-4D97-AF65-F5344CB8AC3E}">
        <p14:creationId xmlns:p14="http://schemas.microsoft.com/office/powerpoint/2010/main" val="3411038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9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14" name="MS logo white - EMF" descr="Microsoft logo white text version">
            <a:extLst>
              <a:ext uri="{FF2B5EF4-FFF2-40B4-BE49-F238E27FC236}">
                <a16:creationId xmlns:a16="http://schemas.microsoft.com/office/drawing/2014/main" id="{A48D09F3-B855-45E1-8177-0E3212EAA92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33951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345366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86691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12697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50381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428104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Slide Networkin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916A920-E90E-EB45-8E9F-74052E1689DE}"/>
              </a:ext>
            </a:extLst>
          </p:cNvPr>
          <p:cNvSpPr>
            <a:spLocks noGrp="1"/>
          </p:cNvSpPr>
          <p:nvPr>
            <p:ph type="title" hasCustomPrompt="1"/>
          </p:nvPr>
        </p:nvSpPr>
        <p:spPr>
          <a:xfrm>
            <a:off x="476826" y="1168944"/>
            <a:ext cx="5521129" cy="2547885"/>
          </a:xfrm>
          <a:noFill/>
        </p:spPr>
        <p:txBody>
          <a:bodyPr lIns="0" tIns="0" rIns="0" bIns="0" anchor="b" anchorCtr="0"/>
          <a:lstStyle>
            <a:lvl1pPr>
              <a:defRPr sz="4704" strike="noStrike" spc="-49" baseline="0">
                <a:solidFill>
                  <a:srgbClr val="000000"/>
                </a:solidFill>
              </a:defRPr>
            </a:lvl1pPr>
          </a:lstStyle>
          <a:p>
            <a:r>
              <a:rPr lang="en-US"/>
              <a:t>Space for a long</a:t>
            </a:r>
            <a:br>
              <a:rPr lang="en-US"/>
            </a:br>
            <a:r>
              <a:rPr lang="en-US"/>
              <a:t>project headline.</a:t>
            </a:r>
          </a:p>
        </p:txBody>
      </p:sp>
      <p:sp>
        <p:nvSpPr>
          <p:cNvPr id="10" name="Text Placeholder 4">
            <a:extLst>
              <a:ext uri="{FF2B5EF4-FFF2-40B4-BE49-F238E27FC236}">
                <a16:creationId xmlns:a16="http://schemas.microsoft.com/office/drawing/2014/main" id="{963607E3-51B4-E249-83F5-499CDBFEF81D}"/>
              </a:ext>
            </a:extLst>
          </p:cNvPr>
          <p:cNvSpPr>
            <a:spLocks noGrp="1"/>
          </p:cNvSpPr>
          <p:nvPr>
            <p:ph type="body" sz="quarter" idx="18" hasCustomPrompt="1"/>
          </p:nvPr>
        </p:nvSpPr>
        <p:spPr>
          <a:xfrm>
            <a:off x="476826" y="3851373"/>
            <a:ext cx="5521129" cy="24128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Project sub-header goes here</a:t>
            </a:r>
          </a:p>
        </p:txBody>
      </p:sp>
      <p:sp>
        <p:nvSpPr>
          <p:cNvPr id="11" name="TextBox 10">
            <a:extLst>
              <a:ext uri="{FF2B5EF4-FFF2-40B4-BE49-F238E27FC236}">
                <a16:creationId xmlns:a16="http://schemas.microsoft.com/office/drawing/2014/main" id="{1E5AB3A5-0089-4340-B7E2-1F8BC5383EBD}"/>
              </a:ext>
            </a:extLst>
          </p:cNvPr>
          <p:cNvSpPr txBox="1"/>
          <p:nvPr userDrawn="1"/>
        </p:nvSpPr>
        <p:spPr>
          <a:xfrm>
            <a:off x="464841" y="4771990"/>
            <a:ext cx="1568743" cy="210955"/>
          </a:xfrm>
          <a:prstGeom prst="rect">
            <a:avLst/>
          </a:prstGeom>
          <a:noFill/>
          <a:ln>
            <a:noFill/>
          </a:ln>
        </p:spPr>
        <p:txBody>
          <a:bodyPr wrap="square" lIns="0" tIns="0" rIns="0" bIns="0" rtlCol="0">
            <a:spAutoFit/>
          </a:bodyPr>
          <a:lstStyle/>
          <a:p>
            <a:pPr algn="l"/>
            <a:r>
              <a:rPr lang="en-US" sz="1371" b="1" i="0" spc="0">
                <a:solidFill>
                  <a:srgbClr val="000000"/>
                </a:solidFill>
                <a:latin typeface="Segoe UI Semibold" panose="020B0502040204020203" pitchFamily="34" charset="0"/>
                <a:cs typeface="Segoe UI Semibold" panose="020B0502040204020203" pitchFamily="34" charset="0"/>
              </a:rPr>
              <a:t>DATE</a:t>
            </a:r>
          </a:p>
        </p:txBody>
      </p:sp>
      <p:sp>
        <p:nvSpPr>
          <p:cNvPr id="12" name="Text Placeholder 4">
            <a:extLst>
              <a:ext uri="{FF2B5EF4-FFF2-40B4-BE49-F238E27FC236}">
                <a16:creationId xmlns:a16="http://schemas.microsoft.com/office/drawing/2014/main" id="{CA960CB0-3EBB-5344-A4C9-6C088602B0A0}"/>
              </a:ext>
            </a:extLst>
          </p:cNvPr>
          <p:cNvSpPr>
            <a:spLocks noGrp="1"/>
          </p:cNvSpPr>
          <p:nvPr>
            <p:ph type="body" sz="quarter" idx="14" hasCustomPrompt="1"/>
          </p:nvPr>
        </p:nvSpPr>
        <p:spPr>
          <a:xfrm>
            <a:off x="464842" y="5036462"/>
            <a:ext cx="1555799" cy="24141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1/23/45</a:t>
            </a:r>
          </a:p>
        </p:txBody>
      </p:sp>
      <p:sp>
        <p:nvSpPr>
          <p:cNvPr id="13" name="TextBox 12">
            <a:extLst>
              <a:ext uri="{FF2B5EF4-FFF2-40B4-BE49-F238E27FC236}">
                <a16:creationId xmlns:a16="http://schemas.microsoft.com/office/drawing/2014/main" id="{92E0E09D-AD93-A045-B225-FF3340768A17}"/>
              </a:ext>
            </a:extLst>
          </p:cNvPr>
          <p:cNvSpPr txBox="1"/>
          <p:nvPr userDrawn="1"/>
        </p:nvSpPr>
        <p:spPr>
          <a:xfrm>
            <a:off x="2403491" y="4771990"/>
            <a:ext cx="1568743" cy="210955"/>
          </a:xfrm>
          <a:prstGeom prst="rect">
            <a:avLst/>
          </a:prstGeom>
          <a:noFill/>
          <a:ln>
            <a:noFill/>
          </a:ln>
        </p:spPr>
        <p:txBody>
          <a:bodyPr wrap="square" lIns="0" tIns="0" rIns="0" bIns="0" rtlCol="0">
            <a:spAutoFit/>
          </a:bodyPr>
          <a:lstStyle/>
          <a:p>
            <a:pPr algn="l"/>
            <a:r>
              <a:rPr lang="en-US" sz="1371" b="1" i="0" spc="0">
                <a:solidFill>
                  <a:srgbClr val="000000"/>
                </a:solidFill>
                <a:latin typeface="Segoe UI Semibold" panose="020B0502040204020203" pitchFamily="34" charset="0"/>
                <a:cs typeface="Segoe UI Semibold" panose="020B0502040204020203" pitchFamily="34" charset="0"/>
              </a:rPr>
              <a:t>WHO</a:t>
            </a:r>
          </a:p>
        </p:txBody>
      </p:sp>
      <p:sp>
        <p:nvSpPr>
          <p:cNvPr id="14" name="Text Placeholder 4">
            <a:extLst>
              <a:ext uri="{FF2B5EF4-FFF2-40B4-BE49-F238E27FC236}">
                <a16:creationId xmlns:a16="http://schemas.microsoft.com/office/drawing/2014/main" id="{A34378AD-664A-EC47-8E43-092BD8E91E2E}"/>
              </a:ext>
            </a:extLst>
          </p:cNvPr>
          <p:cNvSpPr>
            <a:spLocks noGrp="1"/>
          </p:cNvSpPr>
          <p:nvPr>
            <p:ph type="body" sz="quarter" idx="17" hasCustomPrompt="1"/>
          </p:nvPr>
        </p:nvSpPr>
        <p:spPr>
          <a:xfrm>
            <a:off x="2389484" y="5036463"/>
            <a:ext cx="2465168" cy="24141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Team member’s names</a:t>
            </a:r>
          </a:p>
        </p:txBody>
      </p:sp>
      <p:pic>
        <p:nvPicPr>
          <p:cNvPr id="16" name="Picture 15">
            <a:extLst>
              <a:ext uri="{FF2B5EF4-FFF2-40B4-BE49-F238E27FC236}">
                <a16:creationId xmlns:a16="http://schemas.microsoft.com/office/drawing/2014/main" id="{57BCE76C-26A2-A848-B725-53B5ABC485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3313" y="176406"/>
            <a:ext cx="1769032" cy="794522"/>
          </a:xfrm>
          <a:prstGeom prst="rect">
            <a:avLst/>
          </a:prstGeom>
        </p:spPr>
      </p:pic>
      <p:sp>
        <p:nvSpPr>
          <p:cNvPr id="17" name="TextBox 16">
            <a:extLst>
              <a:ext uri="{FF2B5EF4-FFF2-40B4-BE49-F238E27FC236}">
                <a16:creationId xmlns:a16="http://schemas.microsoft.com/office/drawing/2014/main" id="{092CC701-C746-E846-BB4A-A9E18A063DF6}"/>
              </a:ext>
            </a:extLst>
          </p:cNvPr>
          <p:cNvSpPr txBox="1"/>
          <p:nvPr userDrawn="1"/>
        </p:nvSpPr>
        <p:spPr>
          <a:xfrm>
            <a:off x="4288515" y="461948"/>
            <a:ext cx="1477550" cy="244426"/>
          </a:xfrm>
          <a:prstGeom prst="rect">
            <a:avLst/>
          </a:prstGeom>
          <a:noFill/>
        </p:spPr>
        <p:txBody>
          <a:bodyPr wrap="square" lIns="0" tIns="0" rIns="0" bIns="0" rtlCol="0">
            <a:spAutoFit/>
          </a:bodyPr>
          <a:lstStyle/>
          <a:p>
            <a:pPr algn="r">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 </a:t>
            </a:r>
            <a:r>
              <a:rPr lang="en-US" sz="1765"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
        <p:nvSpPr>
          <p:cNvPr id="2" name="Rectangle 1">
            <a:extLst>
              <a:ext uri="{FF2B5EF4-FFF2-40B4-BE49-F238E27FC236}">
                <a16:creationId xmlns:a16="http://schemas.microsoft.com/office/drawing/2014/main" id="{132190DE-0F33-224E-B516-D9776F144201}"/>
              </a:ext>
            </a:extLst>
          </p:cNvPr>
          <p:cNvSpPr/>
          <p:nvPr userDrawn="1"/>
        </p:nvSpPr>
        <p:spPr bwMode="auto">
          <a:xfrm>
            <a:off x="6229842" y="2"/>
            <a:ext cx="5962158" cy="68579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1087ACB6-FF83-1141-87B7-4BDC98C20A83}"/>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76092" y="808078"/>
            <a:ext cx="5231109" cy="5231851"/>
          </a:xfrm>
          <a:prstGeom prst="rect">
            <a:avLst/>
          </a:prstGeom>
        </p:spPr>
      </p:pic>
    </p:spTree>
    <p:extLst>
      <p:ext uri="{BB962C8B-B14F-4D97-AF65-F5344CB8AC3E}">
        <p14:creationId xmlns:p14="http://schemas.microsoft.com/office/powerpoint/2010/main" val="548764998"/>
      </p:ext>
    </p:extLst>
  </p:cSld>
  <p:clrMapOvr>
    <a:masterClrMapping/>
  </p:clrMapOvr>
  <p:transition>
    <p:fade/>
  </p:transition>
</p:sldLayout>
</file>

<file path=ppt/slideLayouts/slideLayout70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1436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62941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0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597658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70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230740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99230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62295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3730352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0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402095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0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39135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0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3878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Image White ">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9" name="Title 1">
            <a:extLst>
              <a:ext uri="{FF2B5EF4-FFF2-40B4-BE49-F238E27FC236}">
                <a16:creationId xmlns:a16="http://schemas.microsoft.com/office/drawing/2014/main" id="{5916A920-E90E-EB45-8E9F-74052E1689DE}"/>
              </a:ext>
            </a:extLst>
          </p:cNvPr>
          <p:cNvSpPr>
            <a:spLocks noGrp="1"/>
          </p:cNvSpPr>
          <p:nvPr>
            <p:ph type="title" hasCustomPrompt="1"/>
          </p:nvPr>
        </p:nvSpPr>
        <p:spPr>
          <a:xfrm>
            <a:off x="476826" y="1168944"/>
            <a:ext cx="5521129" cy="2547885"/>
          </a:xfrm>
          <a:noFill/>
        </p:spPr>
        <p:txBody>
          <a:bodyPr lIns="0" tIns="0" rIns="0" bIns="0" anchor="b" anchorCtr="0"/>
          <a:lstStyle>
            <a:lvl1pPr>
              <a:defRPr sz="4704" strike="noStrike" spc="-49" baseline="0">
                <a:solidFill>
                  <a:srgbClr val="000000"/>
                </a:solidFill>
              </a:defRPr>
            </a:lvl1pPr>
          </a:lstStyle>
          <a:p>
            <a:r>
              <a:rPr lang="en-US"/>
              <a:t>Space for a long</a:t>
            </a:r>
            <a:br>
              <a:rPr lang="en-US"/>
            </a:br>
            <a:r>
              <a:rPr lang="en-US"/>
              <a:t>project headline.</a:t>
            </a:r>
          </a:p>
        </p:txBody>
      </p:sp>
      <p:sp>
        <p:nvSpPr>
          <p:cNvPr id="10" name="Text Placeholder 4">
            <a:extLst>
              <a:ext uri="{FF2B5EF4-FFF2-40B4-BE49-F238E27FC236}">
                <a16:creationId xmlns:a16="http://schemas.microsoft.com/office/drawing/2014/main" id="{963607E3-51B4-E249-83F5-499CDBFEF81D}"/>
              </a:ext>
            </a:extLst>
          </p:cNvPr>
          <p:cNvSpPr>
            <a:spLocks noGrp="1"/>
          </p:cNvSpPr>
          <p:nvPr>
            <p:ph type="body" sz="quarter" idx="18" hasCustomPrompt="1"/>
          </p:nvPr>
        </p:nvSpPr>
        <p:spPr>
          <a:xfrm>
            <a:off x="476826" y="3851373"/>
            <a:ext cx="5521129" cy="24128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Project sub-header goes here</a:t>
            </a:r>
          </a:p>
        </p:txBody>
      </p:sp>
      <p:sp>
        <p:nvSpPr>
          <p:cNvPr id="11" name="TextBox 10">
            <a:extLst>
              <a:ext uri="{FF2B5EF4-FFF2-40B4-BE49-F238E27FC236}">
                <a16:creationId xmlns:a16="http://schemas.microsoft.com/office/drawing/2014/main" id="{1E5AB3A5-0089-4340-B7E2-1F8BC5383EBD}"/>
              </a:ext>
            </a:extLst>
          </p:cNvPr>
          <p:cNvSpPr txBox="1"/>
          <p:nvPr userDrawn="1"/>
        </p:nvSpPr>
        <p:spPr>
          <a:xfrm>
            <a:off x="464841" y="4771990"/>
            <a:ext cx="1568743" cy="210955"/>
          </a:xfrm>
          <a:prstGeom prst="rect">
            <a:avLst/>
          </a:prstGeom>
          <a:noFill/>
          <a:ln>
            <a:noFill/>
          </a:ln>
        </p:spPr>
        <p:txBody>
          <a:bodyPr wrap="square" lIns="0" tIns="0" rIns="0" bIns="0" rtlCol="0">
            <a:spAutoFit/>
          </a:bodyPr>
          <a:lstStyle/>
          <a:p>
            <a:pPr algn="l"/>
            <a:r>
              <a:rPr lang="en-US" sz="1371" b="1" i="0" spc="0">
                <a:solidFill>
                  <a:srgbClr val="000000"/>
                </a:solidFill>
                <a:latin typeface="Segoe UI Semibold" panose="020B0502040204020203" pitchFamily="34" charset="0"/>
                <a:cs typeface="Segoe UI Semibold" panose="020B0502040204020203" pitchFamily="34" charset="0"/>
              </a:rPr>
              <a:t>DATE</a:t>
            </a:r>
          </a:p>
        </p:txBody>
      </p:sp>
      <p:sp>
        <p:nvSpPr>
          <p:cNvPr id="12" name="Text Placeholder 4">
            <a:extLst>
              <a:ext uri="{FF2B5EF4-FFF2-40B4-BE49-F238E27FC236}">
                <a16:creationId xmlns:a16="http://schemas.microsoft.com/office/drawing/2014/main" id="{CA960CB0-3EBB-5344-A4C9-6C088602B0A0}"/>
              </a:ext>
            </a:extLst>
          </p:cNvPr>
          <p:cNvSpPr>
            <a:spLocks noGrp="1"/>
          </p:cNvSpPr>
          <p:nvPr>
            <p:ph type="body" sz="quarter" idx="14" hasCustomPrompt="1"/>
          </p:nvPr>
        </p:nvSpPr>
        <p:spPr>
          <a:xfrm>
            <a:off x="464842" y="5036462"/>
            <a:ext cx="1555799" cy="24141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1/23/45</a:t>
            </a:r>
          </a:p>
        </p:txBody>
      </p:sp>
      <p:sp>
        <p:nvSpPr>
          <p:cNvPr id="13" name="TextBox 12">
            <a:extLst>
              <a:ext uri="{FF2B5EF4-FFF2-40B4-BE49-F238E27FC236}">
                <a16:creationId xmlns:a16="http://schemas.microsoft.com/office/drawing/2014/main" id="{92E0E09D-AD93-A045-B225-FF3340768A17}"/>
              </a:ext>
            </a:extLst>
          </p:cNvPr>
          <p:cNvSpPr txBox="1"/>
          <p:nvPr userDrawn="1"/>
        </p:nvSpPr>
        <p:spPr>
          <a:xfrm>
            <a:off x="2403491" y="4771990"/>
            <a:ext cx="1568743" cy="210955"/>
          </a:xfrm>
          <a:prstGeom prst="rect">
            <a:avLst/>
          </a:prstGeom>
          <a:noFill/>
          <a:ln>
            <a:noFill/>
          </a:ln>
        </p:spPr>
        <p:txBody>
          <a:bodyPr wrap="square" lIns="0" tIns="0" rIns="0" bIns="0" rtlCol="0">
            <a:spAutoFit/>
          </a:bodyPr>
          <a:lstStyle/>
          <a:p>
            <a:pPr algn="l"/>
            <a:r>
              <a:rPr lang="en-US" sz="1371" b="1" i="0" spc="0">
                <a:solidFill>
                  <a:srgbClr val="000000"/>
                </a:solidFill>
                <a:latin typeface="Segoe UI Semibold" panose="020B0502040204020203" pitchFamily="34" charset="0"/>
                <a:cs typeface="Segoe UI Semibold" panose="020B0502040204020203" pitchFamily="34" charset="0"/>
              </a:rPr>
              <a:t>WHO</a:t>
            </a:r>
          </a:p>
        </p:txBody>
      </p:sp>
      <p:sp>
        <p:nvSpPr>
          <p:cNvPr id="14" name="Text Placeholder 4">
            <a:extLst>
              <a:ext uri="{FF2B5EF4-FFF2-40B4-BE49-F238E27FC236}">
                <a16:creationId xmlns:a16="http://schemas.microsoft.com/office/drawing/2014/main" id="{A34378AD-664A-EC47-8E43-092BD8E91E2E}"/>
              </a:ext>
            </a:extLst>
          </p:cNvPr>
          <p:cNvSpPr>
            <a:spLocks noGrp="1"/>
          </p:cNvSpPr>
          <p:nvPr>
            <p:ph type="body" sz="quarter" idx="17" hasCustomPrompt="1"/>
          </p:nvPr>
        </p:nvSpPr>
        <p:spPr>
          <a:xfrm>
            <a:off x="2389484" y="5036463"/>
            <a:ext cx="2465168" cy="24141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Team member’s names</a:t>
            </a:r>
          </a:p>
        </p:txBody>
      </p:sp>
      <p:pic>
        <p:nvPicPr>
          <p:cNvPr id="16" name="Picture 15">
            <a:extLst>
              <a:ext uri="{FF2B5EF4-FFF2-40B4-BE49-F238E27FC236}">
                <a16:creationId xmlns:a16="http://schemas.microsoft.com/office/drawing/2014/main" id="{57BCE76C-26A2-A848-B725-53B5ABC485F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93313" y="176406"/>
            <a:ext cx="1769032" cy="794522"/>
          </a:xfrm>
          <a:prstGeom prst="rect">
            <a:avLst/>
          </a:prstGeom>
        </p:spPr>
      </p:pic>
      <p:sp>
        <p:nvSpPr>
          <p:cNvPr id="17" name="TextBox 16">
            <a:extLst>
              <a:ext uri="{FF2B5EF4-FFF2-40B4-BE49-F238E27FC236}">
                <a16:creationId xmlns:a16="http://schemas.microsoft.com/office/drawing/2014/main" id="{092CC701-C746-E846-BB4A-A9E18A063DF6}"/>
              </a:ext>
            </a:extLst>
          </p:cNvPr>
          <p:cNvSpPr txBox="1"/>
          <p:nvPr userDrawn="1"/>
        </p:nvSpPr>
        <p:spPr>
          <a:xfrm>
            <a:off x="4288515" y="461948"/>
            <a:ext cx="1477550" cy="244426"/>
          </a:xfrm>
          <a:prstGeom prst="rect">
            <a:avLst/>
          </a:prstGeom>
          <a:noFill/>
        </p:spPr>
        <p:txBody>
          <a:bodyPr wrap="square" lIns="0" tIns="0" rIns="0" bIns="0" rtlCol="0">
            <a:spAutoFit/>
          </a:bodyPr>
          <a:lstStyle/>
          <a:p>
            <a:pPr algn="r">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 </a:t>
            </a:r>
            <a:r>
              <a:rPr lang="en-US" sz="1765"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423768151"/>
      </p:ext>
    </p:extLst>
  </p:cSld>
  <p:clrMapOvr>
    <a:masterClrMapping/>
  </p:clrMapOvr>
  <p:transition>
    <p:fade/>
  </p:transition>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25051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711567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327638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351458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5440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32469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54345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5717807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9696089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760619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Image Blue">
    <p:bg>
      <p:bgPr>
        <a:solidFill>
          <a:srgbClr val="0078D4"/>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9" name="Title 1">
            <a:extLst>
              <a:ext uri="{FF2B5EF4-FFF2-40B4-BE49-F238E27FC236}">
                <a16:creationId xmlns:a16="http://schemas.microsoft.com/office/drawing/2014/main" id="{5916A920-E90E-EB45-8E9F-74052E1689DE}"/>
              </a:ext>
            </a:extLst>
          </p:cNvPr>
          <p:cNvSpPr>
            <a:spLocks noGrp="1"/>
          </p:cNvSpPr>
          <p:nvPr>
            <p:ph type="title" hasCustomPrompt="1"/>
          </p:nvPr>
        </p:nvSpPr>
        <p:spPr>
          <a:xfrm>
            <a:off x="476826" y="1168944"/>
            <a:ext cx="5521129" cy="2547885"/>
          </a:xfrm>
          <a:noFill/>
        </p:spPr>
        <p:txBody>
          <a:bodyPr lIns="0" tIns="0" rIns="0" bIns="0" anchor="b" anchorCtr="0"/>
          <a:lstStyle>
            <a:lvl1pPr>
              <a:defRPr sz="4704" strike="noStrike" spc="-49" baseline="0">
                <a:solidFill>
                  <a:schemeClr val="tx1"/>
                </a:solidFill>
              </a:defRPr>
            </a:lvl1pPr>
          </a:lstStyle>
          <a:p>
            <a:r>
              <a:rPr lang="en-US"/>
              <a:t>Space for a long</a:t>
            </a:r>
            <a:br>
              <a:rPr lang="en-US"/>
            </a:br>
            <a:r>
              <a:rPr lang="en-US"/>
              <a:t>project headline.</a:t>
            </a:r>
          </a:p>
        </p:txBody>
      </p:sp>
      <p:sp>
        <p:nvSpPr>
          <p:cNvPr id="10" name="Text Placeholder 4">
            <a:extLst>
              <a:ext uri="{FF2B5EF4-FFF2-40B4-BE49-F238E27FC236}">
                <a16:creationId xmlns:a16="http://schemas.microsoft.com/office/drawing/2014/main" id="{963607E3-51B4-E249-83F5-499CDBFEF81D}"/>
              </a:ext>
            </a:extLst>
          </p:cNvPr>
          <p:cNvSpPr>
            <a:spLocks noGrp="1"/>
          </p:cNvSpPr>
          <p:nvPr>
            <p:ph type="body" sz="quarter" idx="18" hasCustomPrompt="1"/>
          </p:nvPr>
        </p:nvSpPr>
        <p:spPr>
          <a:xfrm>
            <a:off x="476826" y="3851373"/>
            <a:ext cx="5521129" cy="24128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Project sub-header goes here</a:t>
            </a:r>
          </a:p>
        </p:txBody>
      </p:sp>
      <p:sp>
        <p:nvSpPr>
          <p:cNvPr id="11" name="TextBox 10">
            <a:extLst>
              <a:ext uri="{FF2B5EF4-FFF2-40B4-BE49-F238E27FC236}">
                <a16:creationId xmlns:a16="http://schemas.microsoft.com/office/drawing/2014/main" id="{1E5AB3A5-0089-4340-B7E2-1F8BC5383EBD}"/>
              </a:ext>
            </a:extLst>
          </p:cNvPr>
          <p:cNvSpPr txBox="1"/>
          <p:nvPr userDrawn="1"/>
        </p:nvSpPr>
        <p:spPr>
          <a:xfrm>
            <a:off x="464841" y="4771990"/>
            <a:ext cx="1568743" cy="210955"/>
          </a:xfrm>
          <a:prstGeom prst="rect">
            <a:avLst/>
          </a:prstGeom>
          <a:noFill/>
          <a:ln>
            <a:noFill/>
          </a:ln>
        </p:spPr>
        <p:txBody>
          <a:bodyPr wrap="square" lIns="0" tIns="0" rIns="0" bIns="0" rtlCol="0">
            <a:spAutoFit/>
          </a:bodyPr>
          <a:lstStyle/>
          <a:p>
            <a:pPr algn="l"/>
            <a:r>
              <a:rPr lang="en-US" sz="1371" b="1" i="0" spc="0">
                <a:solidFill>
                  <a:schemeClr val="tx1"/>
                </a:solidFill>
                <a:latin typeface="Segoe UI Semibold" panose="020B0502040204020203" pitchFamily="34" charset="0"/>
                <a:cs typeface="Segoe UI Semibold" panose="020B0502040204020203" pitchFamily="34" charset="0"/>
              </a:rPr>
              <a:t>DATE</a:t>
            </a:r>
          </a:p>
        </p:txBody>
      </p:sp>
      <p:sp>
        <p:nvSpPr>
          <p:cNvPr id="12" name="Text Placeholder 4">
            <a:extLst>
              <a:ext uri="{FF2B5EF4-FFF2-40B4-BE49-F238E27FC236}">
                <a16:creationId xmlns:a16="http://schemas.microsoft.com/office/drawing/2014/main" id="{CA960CB0-3EBB-5344-A4C9-6C088602B0A0}"/>
              </a:ext>
            </a:extLst>
          </p:cNvPr>
          <p:cNvSpPr>
            <a:spLocks noGrp="1"/>
          </p:cNvSpPr>
          <p:nvPr>
            <p:ph type="body" sz="quarter" idx="14" hasCustomPrompt="1"/>
          </p:nvPr>
        </p:nvSpPr>
        <p:spPr>
          <a:xfrm>
            <a:off x="464842" y="5036462"/>
            <a:ext cx="1555799" cy="24141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1/23/45</a:t>
            </a:r>
          </a:p>
        </p:txBody>
      </p:sp>
      <p:sp>
        <p:nvSpPr>
          <p:cNvPr id="13" name="TextBox 12">
            <a:extLst>
              <a:ext uri="{FF2B5EF4-FFF2-40B4-BE49-F238E27FC236}">
                <a16:creationId xmlns:a16="http://schemas.microsoft.com/office/drawing/2014/main" id="{92E0E09D-AD93-A045-B225-FF3340768A17}"/>
              </a:ext>
            </a:extLst>
          </p:cNvPr>
          <p:cNvSpPr txBox="1"/>
          <p:nvPr userDrawn="1"/>
        </p:nvSpPr>
        <p:spPr>
          <a:xfrm>
            <a:off x="2403491" y="4771990"/>
            <a:ext cx="1568743" cy="210955"/>
          </a:xfrm>
          <a:prstGeom prst="rect">
            <a:avLst/>
          </a:prstGeom>
          <a:noFill/>
          <a:ln>
            <a:noFill/>
          </a:ln>
        </p:spPr>
        <p:txBody>
          <a:bodyPr wrap="square" lIns="0" tIns="0" rIns="0" bIns="0" rtlCol="0">
            <a:spAutoFit/>
          </a:bodyPr>
          <a:lstStyle/>
          <a:p>
            <a:pPr algn="l"/>
            <a:r>
              <a:rPr lang="en-US" sz="1371" b="1" i="0" spc="0">
                <a:solidFill>
                  <a:schemeClr val="tx1"/>
                </a:solidFill>
                <a:latin typeface="Segoe UI Semibold" panose="020B0502040204020203" pitchFamily="34" charset="0"/>
                <a:cs typeface="Segoe UI Semibold" panose="020B0502040204020203" pitchFamily="34" charset="0"/>
              </a:rPr>
              <a:t>WHO</a:t>
            </a:r>
          </a:p>
        </p:txBody>
      </p:sp>
      <p:sp>
        <p:nvSpPr>
          <p:cNvPr id="14" name="Text Placeholder 4">
            <a:extLst>
              <a:ext uri="{FF2B5EF4-FFF2-40B4-BE49-F238E27FC236}">
                <a16:creationId xmlns:a16="http://schemas.microsoft.com/office/drawing/2014/main" id="{A34378AD-664A-EC47-8E43-092BD8E91E2E}"/>
              </a:ext>
            </a:extLst>
          </p:cNvPr>
          <p:cNvSpPr>
            <a:spLocks noGrp="1"/>
          </p:cNvSpPr>
          <p:nvPr>
            <p:ph type="body" sz="quarter" idx="17" hasCustomPrompt="1"/>
          </p:nvPr>
        </p:nvSpPr>
        <p:spPr>
          <a:xfrm>
            <a:off x="2389484" y="5036463"/>
            <a:ext cx="2465168" cy="24141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Team member’s names</a:t>
            </a:r>
          </a:p>
        </p:txBody>
      </p:sp>
      <p:pic>
        <p:nvPicPr>
          <p:cNvPr id="15" name="Picture 14">
            <a:extLst>
              <a:ext uri="{FF2B5EF4-FFF2-40B4-BE49-F238E27FC236}">
                <a16:creationId xmlns:a16="http://schemas.microsoft.com/office/drawing/2014/main" id="{1CC70ADC-EC82-0141-A941-106EC884701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93314" y="176406"/>
            <a:ext cx="1769031" cy="794522"/>
          </a:xfrm>
          <a:prstGeom prst="rect">
            <a:avLst/>
          </a:prstGeom>
        </p:spPr>
      </p:pic>
      <p:sp>
        <p:nvSpPr>
          <p:cNvPr id="17" name="TextBox 16">
            <a:extLst>
              <a:ext uri="{FF2B5EF4-FFF2-40B4-BE49-F238E27FC236}">
                <a16:creationId xmlns:a16="http://schemas.microsoft.com/office/drawing/2014/main" id="{0F1B41A1-36E8-4846-B6BD-E90BEB3A9582}"/>
              </a:ext>
            </a:extLst>
          </p:cNvPr>
          <p:cNvSpPr txBox="1"/>
          <p:nvPr userDrawn="1"/>
        </p:nvSpPr>
        <p:spPr>
          <a:xfrm>
            <a:off x="4288515" y="461948"/>
            <a:ext cx="1477550" cy="244426"/>
          </a:xfrm>
          <a:prstGeom prst="rect">
            <a:avLst/>
          </a:prstGeom>
          <a:noFill/>
        </p:spPr>
        <p:txBody>
          <a:bodyPr wrap="square" lIns="0" tIns="0" rIns="0" bIns="0" rtlCol="0">
            <a:spAutoFit/>
          </a:bodyPr>
          <a:lstStyle/>
          <a:p>
            <a:pPr algn="r">
              <a:lnSpc>
                <a:spcPct val="90000"/>
              </a:lnSpc>
              <a:spcAft>
                <a:spcPts val="588"/>
              </a:spcAft>
            </a:pPr>
            <a:r>
              <a:rPr lang="en-US" sz="1765" b="1" i="0">
                <a:solidFill>
                  <a:schemeClr val="tx1"/>
                </a:solidFill>
                <a:latin typeface="Segoe UI Semibold" panose="020B0502040204020203" pitchFamily="34" charset="0"/>
                <a:cs typeface="Segoe UI Semibold" panose="020B0502040204020203" pitchFamily="34" charset="0"/>
              </a:rPr>
              <a:t>Azure </a:t>
            </a:r>
            <a:r>
              <a:rPr lang="en-US" sz="1765" b="1" i="0">
                <a:solidFill>
                  <a:srgbClr val="000000"/>
                </a:soli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3672824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33293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2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08923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76831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72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80611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72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60130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72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099532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72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62939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2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39725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2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908571058"/>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7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38154320"/>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Image Blac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9" name="Title 1">
            <a:extLst>
              <a:ext uri="{FF2B5EF4-FFF2-40B4-BE49-F238E27FC236}">
                <a16:creationId xmlns:a16="http://schemas.microsoft.com/office/drawing/2014/main" id="{5916A920-E90E-EB45-8E9F-74052E1689DE}"/>
              </a:ext>
            </a:extLst>
          </p:cNvPr>
          <p:cNvSpPr>
            <a:spLocks noGrp="1"/>
          </p:cNvSpPr>
          <p:nvPr>
            <p:ph type="title" hasCustomPrompt="1"/>
          </p:nvPr>
        </p:nvSpPr>
        <p:spPr>
          <a:xfrm>
            <a:off x="476826" y="1168944"/>
            <a:ext cx="5521129" cy="2547885"/>
          </a:xfrm>
          <a:noFill/>
        </p:spPr>
        <p:txBody>
          <a:bodyPr lIns="0" tIns="0" rIns="0" bIns="0" anchor="b" anchorCtr="0"/>
          <a:lstStyle>
            <a:lvl1pPr>
              <a:defRPr sz="4704" strike="noStrike" spc="-49" baseline="0">
                <a:solidFill>
                  <a:schemeClr val="tx1"/>
                </a:solidFill>
              </a:defRPr>
            </a:lvl1pPr>
          </a:lstStyle>
          <a:p>
            <a:r>
              <a:rPr lang="en-US"/>
              <a:t>Space for a long</a:t>
            </a:r>
            <a:br>
              <a:rPr lang="en-US"/>
            </a:br>
            <a:r>
              <a:rPr lang="en-US"/>
              <a:t>project headline.</a:t>
            </a:r>
          </a:p>
        </p:txBody>
      </p:sp>
      <p:sp>
        <p:nvSpPr>
          <p:cNvPr id="10" name="Text Placeholder 4">
            <a:extLst>
              <a:ext uri="{FF2B5EF4-FFF2-40B4-BE49-F238E27FC236}">
                <a16:creationId xmlns:a16="http://schemas.microsoft.com/office/drawing/2014/main" id="{963607E3-51B4-E249-83F5-499CDBFEF81D}"/>
              </a:ext>
            </a:extLst>
          </p:cNvPr>
          <p:cNvSpPr>
            <a:spLocks noGrp="1"/>
          </p:cNvSpPr>
          <p:nvPr>
            <p:ph type="body" sz="quarter" idx="18" hasCustomPrompt="1"/>
          </p:nvPr>
        </p:nvSpPr>
        <p:spPr>
          <a:xfrm>
            <a:off x="476826" y="3851373"/>
            <a:ext cx="5521129" cy="24128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Project sub-header goes here</a:t>
            </a:r>
          </a:p>
        </p:txBody>
      </p:sp>
      <p:sp>
        <p:nvSpPr>
          <p:cNvPr id="11" name="TextBox 10">
            <a:extLst>
              <a:ext uri="{FF2B5EF4-FFF2-40B4-BE49-F238E27FC236}">
                <a16:creationId xmlns:a16="http://schemas.microsoft.com/office/drawing/2014/main" id="{1E5AB3A5-0089-4340-B7E2-1F8BC5383EBD}"/>
              </a:ext>
            </a:extLst>
          </p:cNvPr>
          <p:cNvSpPr txBox="1"/>
          <p:nvPr userDrawn="1"/>
        </p:nvSpPr>
        <p:spPr>
          <a:xfrm>
            <a:off x="464841" y="4771990"/>
            <a:ext cx="1568743" cy="210955"/>
          </a:xfrm>
          <a:prstGeom prst="rect">
            <a:avLst/>
          </a:prstGeom>
          <a:noFill/>
          <a:ln>
            <a:noFill/>
          </a:ln>
        </p:spPr>
        <p:txBody>
          <a:bodyPr wrap="square" lIns="0" tIns="0" rIns="0" bIns="0" rtlCol="0">
            <a:spAutoFit/>
          </a:bodyPr>
          <a:lstStyle/>
          <a:p>
            <a:pPr algn="l"/>
            <a:r>
              <a:rPr lang="en-US" sz="1371" b="1" i="0" spc="0">
                <a:solidFill>
                  <a:schemeClr val="tx1"/>
                </a:solidFill>
                <a:latin typeface="Segoe UI Semibold" panose="020B0502040204020203" pitchFamily="34" charset="0"/>
                <a:cs typeface="Segoe UI Semibold" panose="020B0502040204020203" pitchFamily="34" charset="0"/>
              </a:rPr>
              <a:t>DATE</a:t>
            </a:r>
          </a:p>
        </p:txBody>
      </p:sp>
      <p:sp>
        <p:nvSpPr>
          <p:cNvPr id="12" name="Text Placeholder 4">
            <a:extLst>
              <a:ext uri="{FF2B5EF4-FFF2-40B4-BE49-F238E27FC236}">
                <a16:creationId xmlns:a16="http://schemas.microsoft.com/office/drawing/2014/main" id="{CA960CB0-3EBB-5344-A4C9-6C088602B0A0}"/>
              </a:ext>
            </a:extLst>
          </p:cNvPr>
          <p:cNvSpPr>
            <a:spLocks noGrp="1"/>
          </p:cNvSpPr>
          <p:nvPr>
            <p:ph type="body" sz="quarter" idx="14" hasCustomPrompt="1"/>
          </p:nvPr>
        </p:nvSpPr>
        <p:spPr>
          <a:xfrm>
            <a:off x="464842" y="5036462"/>
            <a:ext cx="1555799" cy="24141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1/23/45</a:t>
            </a:r>
          </a:p>
        </p:txBody>
      </p:sp>
      <p:sp>
        <p:nvSpPr>
          <p:cNvPr id="13" name="TextBox 12">
            <a:extLst>
              <a:ext uri="{FF2B5EF4-FFF2-40B4-BE49-F238E27FC236}">
                <a16:creationId xmlns:a16="http://schemas.microsoft.com/office/drawing/2014/main" id="{92E0E09D-AD93-A045-B225-FF3340768A17}"/>
              </a:ext>
            </a:extLst>
          </p:cNvPr>
          <p:cNvSpPr txBox="1"/>
          <p:nvPr userDrawn="1"/>
        </p:nvSpPr>
        <p:spPr>
          <a:xfrm>
            <a:off x="2403491" y="4771990"/>
            <a:ext cx="1568743" cy="210955"/>
          </a:xfrm>
          <a:prstGeom prst="rect">
            <a:avLst/>
          </a:prstGeom>
          <a:noFill/>
          <a:ln>
            <a:noFill/>
          </a:ln>
        </p:spPr>
        <p:txBody>
          <a:bodyPr wrap="square" lIns="0" tIns="0" rIns="0" bIns="0" rtlCol="0">
            <a:spAutoFit/>
          </a:bodyPr>
          <a:lstStyle/>
          <a:p>
            <a:pPr algn="l"/>
            <a:r>
              <a:rPr lang="en-US" sz="1371" b="1" i="0" spc="0">
                <a:solidFill>
                  <a:schemeClr val="tx1"/>
                </a:solidFill>
                <a:latin typeface="Segoe UI Semibold" panose="020B0502040204020203" pitchFamily="34" charset="0"/>
                <a:cs typeface="Segoe UI Semibold" panose="020B0502040204020203" pitchFamily="34" charset="0"/>
              </a:rPr>
              <a:t>WHO</a:t>
            </a:r>
          </a:p>
        </p:txBody>
      </p:sp>
      <p:sp>
        <p:nvSpPr>
          <p:cNvPr id="14" name="Text Placeholder 4">
            <a:extLst>
              <a:ext uri="{FF2B5EF4-FFF2-40B4-BE49-F238E27FC236}">
                <a16:creationId xmlns:a16="http://schemas.microsoft.com/office/drawing/2014/main" id="{A34378AD-664A-EC47-8E43-092BD8E91E2E}"/>
              </a:ext>
            </a:extLst>
          </p:cNvPr>
          <p:cNvSpPr>
            <a:spLocks noGrp="1"/>
          </p:cNvSpPr>
          <p:nvPr>
            <p:ph type="body" sz="quarter" idx="17" hasCustomPrompt="1"/>
          </p:nvPr>
        </p:nvSpPr>
        <p:spPr>
          <a:xfrm>
            <a:off x="2389484" y="5036463"/>
            <a:ext cx="2465168" cy="24141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Team member’s names</a:t>
            </a:r>
          </a:p>
        </p:txBody>
      </p:sp>
      <p:pic>
        <p:nvPicPr>
          <p:cNvPr id="16" name="Picture 15">
            <a:extLst>
              <a:ext uri="{FF2B5EF4-FFF2-40B4-BE49-F238E27FC236}">
                <a16:creationId xmlns:a16="http://schemas.microsoft.com/office/drawing/2014/main" id="{3917A490-55BF-A74D-82B3-37759DA50C7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93314" y="176406"/>
            <a:ext cx="1769031" cy="794522"/>
          </a:xfrm>
          <a:prstGeom prst="rect">
            <a:avLst/>
          </a:prstGeom>
        </p:spPr>
      </p:pic>
      <p:sp>
        <p:nvSpPr>
          <p:cNvPr id="17" name="TextBox 16">
            <a:extLst>
              <a:ext uri="{FF2B5EF4-FFF2-40B4-BE49-F238E27FC236}">
                <a16:creationId xmlns:a16="http://schemas.microsoft.com/office/drawing/2014/main" id="{AAEBEEF1-9DB9-104D-8388-5A154577E4EA}"/>
              </a:ext>
            </a:extLst>
          </p:cNvPr>
          <p:cNvSpPr txBox="1"/>
          <p:nvPr userDrawn="1"/>
        </p:nvSpPr>
        <p:spPr>
          <a:xfrm>
            <a:off x="4288515" y="461948"/>
            <a:ext cx="1477550" cy="244426"/>
          </a:xfrm>
          <a:prstGeom prst="rect">
            <a:avLst/>
          </a:prstGeom>
          <a:noFill/>
        </p:spPr>
        <p:txBody>
          <a:bodyPr wrap="square" lIns="0" tIns="0" rIns="0" bIns="0" rtlCol="0">
            <a:spAutoFit/>
          </a:bodyPr>
          <a:lstStyle/>
          <a:p>
            <a:pPr algn="r">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 </a:t>
            </a:r>
            <a:r>
              <a:rPr lang="en-US" sz="1765" b="1" i="0">
                <a:solidFill>
                  <a:schemeClr val="tx1"/>
                </a:soli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1942684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0.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661131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31.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9913475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32.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108623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33.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112140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3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92274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815936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3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6061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56894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8.xml><?xml version="1.0" encoding="utf-8"?>
<p:sldLayout xmlns:a="http://schemas.openxmlformats.org/drawingml/2006/main" xmlns:r="http://schemas.openxmlformats.org/officeDocument/2006/relationships" xmlns:p="http://schemas.openxmlformats.org/presentationml/2006/main" preserve="1" userDrawn="1">
  <p:cSld name="Full IMAG [the garag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7FE90F-6912-4056-B0CF-88C189BAB3E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Freeform 4">
            <a:extLst>
              <a:ext uri="{FF2B5EF4-FFF2-40B4-BE49-F238E27FC236}">
                <a16:creationId xmlns:a16="http://schemas.microsoft.com/office/drawing/2014/main" id="{857EF9E0-B61E-408C-8A96-AA73D4888C47}"/>
              </a:ext>
            </a:extLst>
          </p:cNvPr>
          <p:cNvSpPr/>
          <p:nvPr userDrawn="1"/>
        </p:nvSpPr>
        <p:spPr>
          <a:xfrm>
            <a:off x="3641726" y="1180688"/>
            <a:ext cx="4892360" cy="7457985"/>
          </a:xfrm>
          <a:custGeom>
            <a:avLst/>
            <a:gdLst>
              <a:gd name="connsiteX0" fmla="*/ 2979161 w 3665402"/>
              <a:gd name="connsiteY0" fmla="*/ 4118113 h 5587592"/>
              <a:gd name="connsiteX1" fmla="*/ 2959774 w 3665402"/>
              <a:gd name="connsiteY1" fmla="*/ 4589238 h 5587592"/>
              <a:gd name="connsiteX2" fmla="*/ 2976683 w 3665402"/>
              <a:gd name="connsiteY2" fmla="*/ 4893782 h 5587592"/>
              <a:gd name="connsiteX3" fmla="*/ 3016569 w 3665402"/>
              <a:gd name="connsiteY3" fmla="*/ 4674018 h 5587592"/>
              <a:gd name="connsiteX4" fmla="*/ 2995081 w 3665402"/>
              <a:gd name="connsiteY4" fmla="*/ 4362563 h 5587592"/>
              <a:gd name="connsiteX5" fmla="*/ 2979161 w 3665402"/>
              <a:gd name="connsiteY5" fmla="*/ 4118113 h 5587592"/>
              <a:gd name="connsiteX6" fmla="*/ 772882 w 3665402"/>
              <a:gd name="connsiteY6" fmla="*/ 4076798 h 5587592"/>
              <a:gd name="connsiteX7" fmla="*/ 663762 w 3665402"/>
              <a:gd name="connsiteY7" fmla="*/ 4463106 h 5587592"/>
              <a:gd name="connsiteX8" fmla="*/ 655001 w 3665402"/>
              <a:gd name="connsiteY8" fmla="*/ 4676018 h 5587592"/>
              <a:gd name="connsiteX9" fmla="*/ 693637 w 3665402"/>
              <a:gd name="connsiteY9" fmla="*/ 4690987 h 5587592"/>
              <a:gd name="connsiteX10" fmla="*/ 732542 w 3665402"/>
              <a:gd name="connsiteY10" fmla="*/ 4460987 h 5587592"/>
              <a:gd name="connsiteX11" fmla="*/ 772882 w 3665402"/>
              <a:gd name="connsiteY11" fmla="*/ 4076798 h 5587592"/>
              <a:gd name="connsiteX12" fmla="*/ 1965436 w 3665402"/>
              <a:gd name="connsiteY12" fmla="*/ 618 h 5587592"/>
              <a:gd name="connsiteX13" fmla="*/ 2094339 w 3665402"/>
              <a:gd name="connsiteY13" fmla="*/ 21756 h 5587592"/>
              <a:gd name="connsiteX14" fmla="*/ 1999853 w 3665402"/>
              <a:gd name="connsiteY14" fmla="*/ 26468 h 5587592"/>
              <a:gd name="connsiteX15" fmla="*/ 1963800 w 3665402"/>
              <a:gd name="connsiteY15" fmla="*/ 40663 h 5587592"/>
              <a:gd name="connsiteX16" fmla="*/ 2111038 w 3665402"/>
              <a:gd name="connsiteY16" fmla="*/ 39543 h 5587592"/>
              <a:gd name="connsiteX17" fmla="*/ 2223942 w 3665402"/>
              <a:gd name="connsiteY17" fmla="*/ 98919 h 5587592"/>
              <a:gd name="connsiteX18" fmla="*/ 2155867 w 3665402"/>
              <a:gd name="connsiteY18" fmla="*/ 84286 h 5587592"/>
              <a:gd name="connsiteX19" fmla="*/ 2120128 w 3665402"/>
              <a:gd name="connsiteY19" fmla="*/ 95722 h 5587592"/>
              <a:gd name="connsiteX20" fmla="*/ 2207887 w 3665402"/>
              <a:gd name="connsiteY20" fmla="*/ 107709 h 5587592"/>
              <a:gd name="connsiteX21" fmla="*/ 2287082 w 3665402"/>
              <a:gd name="connsiteY21" fmla="*/ 170929 h 5587592"/>
              <a:gd name="connsiteX22" fmla="*/ 2197340 w 3665402"/>
              <a:gd name="connsiteY22" fmla="*/ 159355 h 5587592"/>
              <a:gd name="connsiteX23" fmla="*/ 2277051 w 3665402"/>
              <a:gd name="connsiteY23" fmla="*/ 182733 h 5587592"/>
              <a:gd name="connsiteX24" fmla="*/ 2346867 w 3665402"/>
              <a:gd name="connsiteY24" fmla="*/ 266270 h 5587592"/>
              <a:gd name="connsiteX25" fmla="*/ 2441725 w 3665402"/>
              <a:gd name="connsiteY25" fmla="*/ 473714 h 5587592"/>
              <a:gd name="connsiteX26" fmla="*/ 2459446 w 3665402"/>
              <a:gd name="connsiteY26" fmla="*/ 599406 h 5587592"/>
              <a:gd name="connsiteX27" fmla="*/ 2444495 w 3665402"/>
              <a:gd name="connsiteY27" fmla="*/ 718453 h 5587592"/>
              <a:gd name="connsiteX28" fmla="*/ 2388998 w 3665402"/>
              <a:gd name="connsiteY28" fmla="*/ 1048608 h 5587592"/>
              <a:gd name="connsiteX29" fmla="*/ 2327511 w 3665402"/>
              <a:gd name="connsiteY29" fmla="*/ 1142969 h 5587592"/>
              <a:gd name="connsiteX30" fmla="*/ 2304325 w 3665402"/>
              <a:gd name="connsiteY30" fmla="*/ 1350399 h 5587592"/>
              <a:gd name="connsiteX31" fmla="*/ 2244078 w 3665402"/>
              <a:gd name="connsiteY31" fmla="*/ 1542161 h 5587592"/>
              <a:gd name="connsiteX32" fmla="*/ 2205717 w 3665402"/>
              <a:gd name="connsiteY32" fmla="*/ 1651487 h 5587592"/>
              <a:gd name="connsiteX33" fmla="*/ 2205436 w 3665402"/>
              <a:gd name="connsiteY33" fmla="*/ 1671290 h 5587592"/>
              <a:gd name="connsiteX34" fmla="*/ 2329982 w 3665402"/>
              <a:gd name="connsiteY34" fmla="*/ 1807238 h 5587592"/>
              <a:gd name="connsiteX35" fmla="*/ 2672146 w 3665402"/>
              <a:gd name="connsiteY35" fmla="*/ 1959547 h 5587592"/>
              <a:gd name="connsiteX36" fmla="*/ 3239610 w 3665402"/>
              <a:gd name="connsiteY36" fmla="*/ 2133394 h 5587592"/>
              <a:gd name="connsiteX37" fmla="*/ 3354081 w 3665402"/>
              <a:gd name="connsiteY37" fmla="*/ 2343530 h 5587592"/>
              <a:gd name="connsiteX38" fmla="*/ 3482853 w 3665402"/>
              <a:gd name="connsiteY38" fmla="*/ 2910597 h 5587592"/>
              <a:gd name="connsiteX39" fmla="*/ 3661898 w 3665402"/>
              <a:gd name="connsiteY39" fmla="*/ 4495896 h 5587592"/>
              <a:gd name="connsiteX40" fmla="*/ 3608880 w 3665402"/>
              <a:gd name="connsiteY40" fmla="*/ 5269875 h 5587592"/>
              <a:gd name="connsiteX41" fmla="*/ 3563544 w 3665402"/>
              <a:gd name="connsiteY41" fmla="*/ 5546582 h 5587592"/>
              <a:gd name="connsiteX42" fmla="*/ 3556574 w 3665402"/>
              <a:gd name="connsiteY42" fmla="*/ 5587592 h 5587592"/>
              <a:gd name="connsiteX43" fmla="*/ 530911 w 3665402"/>
              <a:gd name="connsiteY43" fmla="*/ 5587592 h 5587592"/>
              <a:gd name="connsiteX44" fmla="*/ 545328 w 3665402"/>
              <a:gd name="connsiteY44" fmla="*/ 5509068 h 5587592"/>
              <a:gd name="connsiteX45" fmla="*/ 563160 w 3665402"/>
              <a:gd name="connsiteY45" fmla="*/ 5414325 h 5587592"/>
              <a:gd name="connsiteX46" fmla="*/ 498666 w 3665402"/>
              <a:gd name="connsiteY46" fmla="*/ 5361361 h 5587592"/>
              <a:gd name="connsiteX47" fmla="*/ 439873 w 3665402"/>
              <a:gd name="connsiteY47" fmla="*/ 5253669 h 5587592"/>
              <a:gd name="connsiteX48" fmla="*/ 297436 w 3665402"/>
              <a:gd name="connsiteY48" fmla="*/ 5250052 h 5587592"/>
              <a:gd name="connsiteX49" fmla="*/ 208127 w 3665402"/>
              <a:gd name="connsiteY49" fmla="*/ 5114717 h 5587592"/>
              <a:gd name="connsiteX50" fmla="*/ 3631 w 3665402"/>
              <a:gd name="connsiteY50" fmla="*/ 4408127 h 5587592"/>
              <a:gd name="connsiteX51" fmla="*/ 148805 w 3665402"/>
              <a:gd name="connsiteY51" fmla="*/ 3691956 h 5587592"/>
              <a:gd name="connsiteX52" fmla="*/ 223551 w 3665402"/>
              <a:gd name="connsiteY52" fmla="*/ 2693523 h 5587592"/>
              <a:gd name="connsiteX53" fmla="*/ 337016 w 3665402"/>
              <a:gd name="connsiteY53" fmla="*/ 2263336 h 5587592"/>
              <a:gd name="connsiteX54" fmla="*/ 701951 w 3665402"/>
              <a:gd name="connsiteY54" fmla="*/ 2085705 h 5587592"/>
              <a:gd name="connsiteX55" fmla="*/ 1266147 w 3665402"/>
              <a:gd name="connsiteY55" fmla="*/ 1861816 h 5587592"/>
              <a:gd name="connsiteX56" fmla="*/ 1430427 w 3665402"/>
              <a:gd name="connsiteY56" fmla="*/ 1725338 h 5587592"/>
              <a:gd name="connsiteX57" fmla="*/ 1412546 w 3665402"/>
              <a:gd name="connsiteY57" fmla="*/ 1309045 h 5587592"/>
              <a:gd name="connsiteX58" fmla="*/ 1268663 w 3665402"/>
              <a:gd name="connsiteY58" fmla="*/ 1194465 h 5587592"/>
              <a:gd name="connsiteX59" fmla="*/ 1244621 w 3665402"/>
              <a:gd name="connsiteY59" fmla="*/ 1130079 h 5587592"/>
              <a:gd name="connsiteX60" fmla="*/ 1236210 w 3665402"/>
              <a:gd name="connsiteY60" fmla="*/ 1115666 h 5587592"/>
              <a:gd name="connsiteX61" fmla="*/ 1196342 w 3665402"/>
              <a:gd name="connsiteY61" fmla="*/ 974396 h 5587592"/>
              <a:gd name="connsiteX62" fmla="*/ 1226298 w 3665402"/>
              <a:gd name="connsiteY62" fmla="*/ 894724 h 5587592"/>
              <a:gd name="connsiteX63" fmla="*/ 1224926 w 3665402"/>
              <a:gd name="connsiteY63" fmla="*/ 894300 h 5587592"/>
              <a:gd name="connsiteX64" fmla="*/ 1184869 w 3665402"/>
              <a:gd name="connsiteY64" fmla="*/ 523947 h 5587592"/>
              <a:gd name="connsiteX65" fmla="*/ 1311242 w 3665402"/>
              <a:gd name="connsiteY65" fmla="*/ 221686 h 5587592"/>
              <a:gd name="connsiteX66" fmla="*/ 1471261 w 3665402"/>
              <a:gd name="connsiteY66" fmla="*/ 168558 h 5587592"/>
              <a:gd name="connsiteX67" fmla="*/ 1579225 w 3665402"/>
              <a:gd name="connsiteY67" fmla="*/ 76250 h 5587592"/>
              <a:gd name="connsiteX68" fmla="*/ 1732287 w 3665402"/>
              <a:gd name="connsiteY68" fmla="*/ 35265 h 5587592"/>
              <a:gd name="connsiteX69" fmla="*/ 1831849 w 3665402"/>
              <a:gd name="connsiteY69" fmla="*/ 34668 h 5587592"/>
              <a:gd name="connsiteX70" fmla="*/ 1805840 w 3665402"/>
              <a:gd name="connsiteY70" fmla="*/ 26583 h 5587592"/>
              <a:gd name="connsiteX71" fmla="*/ 1726799 w 3665402"/>
              <a:gd name="connsiteY71" fmla="*/ 26286 h 5587592"/>
              <a:gd name="connsiteX72" fmla="*/ 1842668 w 3665402"/>
              <a:gd name="connsiteY72" fmla="*/ 2457 h 5587592"/>
              <a:gd name="connsiteX73" fmla="*/ 1896471 w 3665402"/>
              <a:gd name="connsiteY73" fmla="*/ 19279 h 5587592"/>
              <a:gd name="connsiteX74" fmla="*/ 1965436 w 3665402"/>
              <a:gd name="connsiteY74" fmla="*/ 618 h 558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665402" h="5587592">
                <a:moveTo>
                  <a:pt x="2979161" y="4118113"/>
                </a:moveTo>
                <a:cubicBezTo>
                  <a:pt x="2979161" y="4118113"/>
                  <a:pt x="2951041" y="4443759"/>
                  <a:pt x="2959774" y="4589238"/>
                </a:cubicBezTo>
                <a:cubicBezTo>
                  <a:pt x="2968506" y="4734714"/>
                  <a:pt x="2976683" y="4893782"/>
                  <a:pt x="2976683" y="4893782"/>
                </a:cubicBezTo>
                <a:cubicBezTo>
                  <a:pt x="2976683" y="4893782"/>
                  <a:pt x="3006749" y="4756353"/>
                  <a:pt x="3016569" y="4674018"/>
                </a:cubicBezTo>
                <a:cubicBezTo>
                  <a:pt x="3023641" y="4614752"/>
                  <a:pt x="3000594" y="4467098"/>
                  <a:pt x="2995081" y="4362563"/>
                </a:cubicBezTo>
                <a:cubicBezTo>
                  <a:pt x="2989570" y="4258029"/>
                  <a:pt x="2979161" y="4118113"/>
                  <a:pt x="2979161" y="4118113"/>
                </a:cubicBezTo>
                <a:close/>
                <a:moveTo>
                  <a:pt x="772882" y="4076798"/>
                </a:moveTo>
                <a:cubicBezTo>
                  <a:pt x="772882" y="4076798"/>
                  <a:pt x="697818" y="4350889"/>
                  <a:pt x="663762" y="4463106"/>
                </a:cubicBezTo>
                <a:cubicBezTo>
                  <a:pt x="643440" y="4532283"/>
                  <a:pt x="640431" y="4605400"/>
                  <a:pt x="655001" y="4676018"/>
                </a:cubicBezTo>
                <a:lnTo>
                  <a:pt x="693637" y="4690987"/>
                </a:lnTo>
                <a:cubicBezTo>
                  <a:pt x="693637" y="4690987"/>
                  <a:pt x="726949" y="4596890"/>
                  <a:pt x="732542" y="4460987"/>
                </a:cubicBezTo>
                <a:cubicBezTo>
                  <a:pt x="738133" y="4325089"/>
                  <a:pt x="771392" y="4113039"/>
                  <a:pt x="772882" y="4076798"/>
                </a:cubicBezTo>
                <a:close/>
                <a:moveTo>
                  <a:pt x="1965436" y="618"/>
                </a:moveTo>
                <a:cubicBezTo>
                  <a:pt x="2009452" y="-2264"/>
                  <a:pt x="2053542" y="4967"/>
                  <a:pt x="2094339" y="21756"/>
                </a:cubicBezTo>
                <a:cubicBezTo>
                  <a:pt x="2094339" y="21756"/>
                  <a:pt x="2033909" y="18998"/>
                  <a:pt x="1999853" y="26468"/>
                </a:cubicBezTo>
                <a:cubicBezTo>
                  <a:pt x="1987047" y="28880"/>
                  <a:pt x="1974814" y="33698"/>
                  <a:pt x="1963800" y="40663"/>
                </a:cubicBezTo>
                <a:cubicBezTo>
                  <a:pt x="1963800" y="40663"/>
                  <a:pt x="2048018" y="24550"/>
                  <a:pt x="2111038" y="39543"/>
                </a:cubicBezTo>
                <a:cubicBezTo>
                  <a:pt x="2172402" y="54139"/>
                  <a:pt x="2223942" y="98919"/>
                  <a:pt x="2223942" y="98919"/>
                </a:cubicBezTo>
                <a:cubicBezTo>
                  <a:pt x="2202115" y="90643"/>
                  <a:pt x="2179164" y="85709"/>
                  <a:pt x="2155867" y="84286"/>
                </a:cubicBezTo>
                <a:cubicBezTo>
                  <a:pt x="2131251" y="83496"/>
                  <a:pt x="2120128" y="95722"/>
                  <a:pt x="2120128" y="95722"/>
                </a:cubicBezTo>
                <a:cubicBezTo>
                  <a:pt x="2120128" y="95722"/>
                  <a:pt x="2187199" y="98293"/>
                  <a:pt x="2207887" y="107709"/>
                </a:cubicBezTo>
                <a:cubicBezTo>
                  <a:pt x="2243443" y="123895"/>
                  <a:pt x="2287082" y="170929"/>
                  <a:pt x="2287082" y="170929"/>
                </a:cubicBezTo>
                <a:cubicBezTo>
                  <a:pt x="2287082" y="170929"/>
                  <a:pt x="2227016" y="145900"/>
                  <a:pt x="2197340" y="159355"/>
                </a:cubicBezTo>
                <a:cubicBezTo>
                  <a:pt x="2199648" y="160852"/>
                  <a:pt x="2250128" y="170322"/>
                  <a:pt x="2277051" y="182733"/>
                </a:cubicBezTo>
                <a:cubicBezTo>
                  <a:pt x="2312349" y="199004"/>
                  <a:pt x="2342799" y="262997"/>
                  <a:pt x="2346867" y="266270"/>
                </a:cubicBezTo>
                <a:cubicBezTo>
                  <a:pt x="2386950" y="298501"/>
                  <a:pt x="2421710" y="385351"/>
                  <a:pt x="2441725" y="473714"/>
                </a:cubicBezTo>
                <a:cubicBezTo>
                  <a:pt x="2457504" y="514277"/>
                  <a:pt x="2468202" y="553507"/>
                  <a:pt x="2459446" y="599406"/>
                </a:cubicBezTo>
                <a:cubicBezTo>
                  <a:pt x="2458110" y="639463"/>
                  <a:pt x="2453106" y="679312"/>
                  <a:pt x="2444495" y="718453"/>
                </a:cubicBezTo>
                <a:cubicBezTo>
                  <a:pt x="2424132" y="810079"/>
                  <a:pt x="2404586" y="978357"/>
                  <a:pt x="2388998" y="1048608"/>
                </a:cubicBezTo>
                <a:cubicBezTo>
                  <a:pt x="2375800" y="1108075"/>
                  <a:pt x="2339499" y="1148090"/>
                  <a:pt x="2327511" y="1142969"/>
                </a:cubicBezTo>
                <a:cubicBezTo>
                  <a:pt x="2320161" y="1213394"/>
                  <a:pt x="2309019" y="1317919"/>
                  <a:pt x="2304325" y="1350399"/>
                </a:cubicBezTo>
                <a:cubicBezTo>
                  <a:pt x="2293495" y="1425292"/>
                  <a:pt x="2269508" y="1485414"/>
                  <a:pt x="2244078" y="1542161"/>
                </a:cubicBezTo>
                <a:cubicBezTo>
                  <a:pt x="2218647" y="1598909"/>
                  <a:pt x="2208595" y="1609612"/>
                  <a:pt x="2205717" y="1651487"/>
                </a:cubicBezTo>
                <a:cubicBezTo>
                  <a:pt x="2205428" y="1655692"/>
                  <a:pt x="2205266" y="1662477"/>
                  <a:pt x="2205436" y="1671290"/>
                </a:cubicBezTo>
                <a:cubicBezTo>
                  <a:pt x="2244022" y="1715275"/>
                  <a:pt x="2292104" y="1768886"/>
                  <a:pt x="2329982" y="1807238"/>
                </a:cubicBezTo>
                <a:cubicBezTo>
                  <a:pt x="2405579" y="1883780"/>
                  <a:pt x="2570750" y="1916400"/>
                  <a:pt x="2672146" y="1959547"/>
                </a:cubicBezTo>
                <a:cubicBezTo>
                  <a:pt x="2773542" y="2002695"/>
                  <a:pt x="3185711" y="2131342"/>
                  <a:pt x="3239610" y="2133394"/>
                </a:cubicBezTo>
                <a:cubicBezTo>
                  <a:pt x="3293506" y="2135445"/>
                  <a:pt x="3320477" y="2206249"/>
                  <a:pt x="3354081" y="2343530"/>
                </a:cubicBezTo>
                <a:cubicBezTo>
                  <a:pt x="3387687" y="2480808"/>
                  <a:pt x="3463708" y="2660410"/>
                  <a:pt x="3482853" y="2910597"/>
                </a:cubicBezTo>
                <a:cubicBezTo>
                  <a:pt x="3501998" y="3160782"/>
                  <a:pt x="3644668" y="4318365"/>
                  <a:pt x="3661898" y="4495896"/>
                </a:cubicBezTo>
                <a:cubicBezTo>
                  <a:pt x="3679126" y="4673429"/>
                  <a:pt x="3628236" y="5157142"/>
                  <a:pt x="3608880" y="5269875"/>
                </a:cubicBezTo>
                <a:cubicBezTo>
                  <a:pt x="3599201" y="5326242"/>
                  <a:pt x="3581820" y="5437067"/>
                  <a:pt x="3563544" y="5546582"/>
                </a:cubicBezTo>
                <a:lnTo>
                  <a:pt x="3556574" y="5587592"/>
                </a:lnTo>
                <a:lnTo>
                  <a:pt x="530911" y="5587592"/>
                </a:lnTo>
                <a:lnTo>
                  <a:pt x="545328" y="5509068"/>
                </a:lnTo>
                <a:cubicBezTo>
                  <a:pt x="555947" y="5451936"/>
                  <a:pt x="563160" y="5414325"/>
                  <a:pt x="563160" y="5414325"/>
                </a:cubicBezTo>
                <a:cubicBezTo>
                  <a:pt x="563160" y="5414325"/>
                  <a:pt x="515327" y="5384594"/>
                  <a:pt x="498666" y="5361361"/>
                </a:cubicBezTo>
                <a:cubicBezTo>
                  <a:pt x="482184" y="5338378"/>
                  <a:pt x="439873" y="5253669"/>
                  <a:pt x="439873" y="5253669"/>
                </a:cubicBezTo>
                <a:cubicBezTo>
                  <a:pt x="439873" y="5253669"/>
                  <a:pt x="331731" y="5251259"/>
                  <a:pt x="297436" y="5250052"/>
                </a:cubicBezTo>
                <a:cubicBezTo>
                  <a:pt x="263138" y="5248844"/>
                  <a:pt x="236292" y="5192184"/>
                  <a:pt x="208127" y="5114717"/>
                </a:cubicBezTo>
                <a:cubicBezTo>
                  <a:pt x="159410" y="4980723"/>
                  <a:pt x="27065" y="4554123"/>
                  <a:pt x="3631" y="4408127"/>
                </a:cubicBezTo>
                <a:cubicBezTo>
                  <a:pt x="-19802" y="4262134"/>
                  <a:pt x="75047" y="3934335"/>
                  <a:pt x="148805" y="3691956"/>
                </a:cubicBezTo>
                <a:cubicBezTo>
                  <a:pt x="222565" y="3449574"/>
                  <a:pt x="173490" y="2836933"/>
                  <a:pt x="223551" y="2693523"/>
                </a:cubicBezTo>
                <a:cubicBezTo>
                  <a:pt x="273615" y="2550114"/>
                  <a:pt x="294278" y="2355017"/>
                  <a:pt x="337016" y="2263336"/>
                </a:cubicBezTo>
                <a:cubicBezTo>
                  <a:pt x="379754" y="2171656"/>
                  <a:pt x="577599" y="2130080"/>
                  <a:pt x="701951" y="2085705"/>
                </a:cubicBezTo>
                <a:cubicBezTo>
                  <a:pt x="826303" y="2041330"/>
                  <a:pt x="1184245" y="1921106"/>
                  <a:pt x="1266147" y="1861816"/>
                </a:cubicBezTo>
                <a:cubicBezTo>
                  <a:pt x="1315941" y="1825771"/>
                  <a:pt x="1379448" y="1771547"/>
                  <a:pt x="1430427" y="1725338"/>
                </a:cubicBezTo>
                <a:cubicBezTo>
                  <a:pt x="1437432" y="1619359"/>
                  <a:pt x="1425345" y="1320822"/>
                  <a:pt x="1412546" y="1309045"/>
                </a:cubicBezTo>
                <a:cubicBezTo>
                  <a:pt x="1398080" y="1295732"/>
                  <a:pt x="1295106" y="1272227"/>
                  <a:pt x="1268663" y="1194465"/>
                </a:cubicBezTo>
                <a:cubicBezTo>
                  <a:pt x="1263139" y="1178220"/>
                  <a:pt x="1254316" y="1155626"/>
                  <a:pt x="1244621" y="1130079"/>
                </a:cubicBezTo>
                <a:cubicBezTo>
                  <a:pt x="1241326" y="1125581"/>
                  <a:pt x="1238507" y="1120750"/>
                  <a:pt x="1236210" y="1115666"/>
                </a:cubicBezTo>
                <a:cubicBezTo>
                  <a:pt x="1215069" y="1071158"/>
                  <a:pt x="1201592" y="1023394"/>
                  <a:pt x="1196342" y="974396"/>
                </a:cubicBezTo>
                <a:cubicBezTo>
                  <a:pt x="1188668" y="929225"/>
                  <a:pt x="1193650" y="895721"/>
                  <a:pt x="1226298" y="894724"/>
                </a:cubicBezTo>
                <a:cubicBezTo>
                  <a:pt x="1225834" y="894587"/>
                  <a:pt x="1225053" y="894743"/>
                  <a:pt x="1224926" y="894300"/>
                </a:cubicBezTo>
                <a:cubicBezTo>
                  <a:pt x="1214649" y="858497"/>
                  <a:pt x="1194136" y="744590"/>
                  <a:pt x="1184869" y="523947"/>
                </a:cubicBezTo>
                <a:cubicBezTo>
                  <a:pt x="1178839" y="380369"/>
                  <a:pt x="1248594" y="275355"/>
                  <a:pt x="1311242" y="221686"/>
                </a:cubicBezTo>
                <a:cubicBezTo>
                  <a:pt x="1373888" y="168017"/>
                  <a:pt x="1471261" y="168558"/>
                  <a:pt x="1471261" y="168558"/>
                </a:cubicBezTo>
                <a:cubicBezTo>
                  <a:pt x="1471261" y="168558"/>
                  <a:pt x="1520231" y="106567"/>
                  <a:pt x="1579225" y="76250"/>
                </a:cubicBezTo>
                <a:cubicBezTo>
                  <a:pt x="1601166" y="64970"/>
                  <a:pt x="1678701" y="41005"/>
                  <a:pt x="1732287" y="35265"/>
                </a:cubicBezTo>
                <a:cubicBezTo>
                  <a:pt x="1765418" y="32657"/>
                  <a:pt x="1798691" y="32456"/>
                  <a:pt x="1831849" y="34668"/>
                </a:cubicBezTo>
                <a:cubicBezTo>
                  <a:pt x="1822939" y="32824"/>
                  <a:pt x="1814228" y="30117"/>
                  <a:pt x="1805840" y="26583"/>
                </a:cubicBezTo>
                <a:cubicBezTo>
                  <a:pt x="1794285" y="20342"/>
                  <a:pt x="1726799" y="26286"/>
                  <a:pt x="1726799" y="26286"/>
                </a:cubicBezTo>
                <a:cubicBezTo>
                  <a:pt x="1726799" y="26286"/>
                  <a:pt x="1792030" y="-4429"/>
                  <a:pt x="1842668" y="2457"/>
                </a:cubicBezTo>
                <a:cubicBezTo>
                  <a:pt x="1862699" y="5183"/>
                  <a:pt x="1896471" y="19279"/>
                  <a:pt x="1896471" y="19279"/>
                </a:cubicBezTo>
                <a:cubicBezTo>
                  <a:pt x="1896471" y="19279"/>
                  <a:pt x="1943956" y="2119"/>
                  <a:pt x="1965436" y="618"/>
                </a:cubicBezTo>
                <a:close/>
              </a:path>
            </a:pathLst>
          </a:custGeom>
          <a:solidFill>
            <a:schemeClr val="bg1"/>
          </a:solidFill>
          <a:ln w="2425" cap="flat">
            <a:noFill/>
            <a:prstDash val="solid"/>
            <a:miter/>
          </a:ln>
          <a:effectLst>
            <a:outerShdw blurRad="1270000" dist="114300" dir="16200000" rotWithShape="0">
              <a:schemeClr val="bg1">
                <a:alpha val="43000"/>
              </a:schemeClr>
            </a:outerShdw>
          </a:effectLst>
        </p:spPr>
        <p:txBody>
          <a:bodyPr wrap="square" tIns="3291840" rtlCol="0" anchor="t">
            <a:noAutofit/>
          </a:bodyPr>
          <a:lstStyle/>
          <a:p>
            <a:pPr algn="ctr"/>
            <a:r>
              <a:rPr lang="en-US"/>
              <a:t>Charles</a:t>
            </a:r>
          </a:p>
        </p:txBody>
      </p:sp>
    </p:spTree>
    <p:extLst>
      <p:ext uri="{BB962C8B-B14F-4D97-AF65-F5344CB8AC3E}">
        <p14:creationId xmlns:p14="http://schemas.microsoft.com/office/powerpoint/2010/main" val="31312500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9.xml><?xml version="1.0" encoding="utf-8"?>
<p:sldLayout xmlns:a="http://schemas.openxmlformats.org/drawingml/2006/main" xmlns:r="http://schemas.openxmlformats.org/officeDocument/2006/relationships" xmlns:p="http://schemas.openxmlformats.org/presentationml/2006/main" preserve="1" userDrawn="1">
  <p:cSld name="Full IMAG [gasworks]">
    <p:spTree>
      <p:nvGrpSpPr>
        <p:cNvPr id="1" name=""/>
        <p:cNvGrpSpPr/>
        <p:nvPr/>
      </p:nvGrpSpPr>
      <p:grpSpPr>
        <a:xfrm>
          <a:off x="0" y="0"/>
          <a:ext cx="0" cy="0"/>
          <a:chOff x="0" y="0"/>
          <a:chExt cx="0" cy="0"/>
        </a:xfrm>
      </p:grpSpPr>
      <p:pic>
        <p:nvPicPr>
          <p:cNvPr id="5" name="Picture 4" descr="A picture containing sky, outdoor, grass, building&#10;&#10;Description automatically generated">
            <a:extLst>
              <a:ext uri="{FF2B5EF4-FFF2-40B4-BE49-F238E27FC236}">
                <a16:creationId xmlns:a16="http://schemas.microsoft.com/office/drawing/2014/main" id="{500782B3-AD39-43BD-8C0F-AEC00B1BA09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88944" cy="6856281"/>
          </a:xfrm>
          <a:prstGeom prst="rect">
            <a:avLst/>
          </a:prstGeom>
        </p:spPr>
      </p:pic>
      <p:sp>
        <p:nvSpPr>
          <p:cNvPr id="3" name="Freeform 4">
            <a:extLst>
              <a:ext uri="{FF2B5EF4-FFF2-40B4-BE49-F238E27FC236}">
                <a16:creationId xmlns:a16="http://schemas.microsoft.com/office/drawing/2014/main" id="{857EF9E0-B61E-408C-8A96-AA73D4888C47}"/>
              </a:ext>
            </a:extLst>
          </p:cNvPr>
          <p:cNvSpPr/>
          <p:nvPr userDrawn="1"/>
        </p:nvSpPr>
        <p:spPr>
          <a:xfrm>
            <a:off x="3641726" y="1180688"/>
            <a:ext cx="4892360" cy="7457985"/>
          </a:xfrm>
          <a:custGeom>
            <a:avLst/>
            <a:gdLst>
              <a:gd name="connsiteX0" fmla="*/ 2979161 w 3665402"/>
              <a:gd name="connsiteY0" fmla="*/ 4118113 h 5587592"/>
              <a:gd name="connsiteX1" fmla="*/ 2959774 w 3665402"/>
              <a:gd name="connsiteY1" fmla="*/ 4589238 h 5587592"/>
              <a:gd name="connsiteX2" fmla="*/ 2976683 w 3665402"/>
              <a:gd name="connsiteY2" fmla="*/ 4893782 h 5587592"/>
              <a:gd name="connsiteX3" fmla="*/ 3016569 w 3665402"/>
              <a:gd name="connsiteY3" fmla="*/ 4674018 h 5587592"/>
              <a:gd name="connsiteX4" fmla="*/ 2995081 w 3665402"/>
              <a:gd name="connsiteY4" fmla="*/ 4362563 h 5587592"/>
              <a:gd name="connsiteX5" fmla="*/ 2979161 w 3665402"/>
              <a:gd name="connsiteY5" fmla="*/ 4118113 h 5587592"/>
              <a:gd name="connsiteX6" fmla="*/ 772882 w 3665402"/>
              <a:gd name="connsiteY6" fmla="*/ 4076798 h 5587592"/>
              <a:gd name="connsiteX7" fmla="*/ 663762 w 3665402"/>
              <a:gd name="connsiteY7" fmla="*/ 4463106 h 5587592"/>
              <a:gd name="connsiteX8" fmla="*/ 655001 w 3665402"/>
              <a:gd name="connsiteY8" fmla="*/ 4676018 h 5587592"/>
              <a:gd name="connsiteX9" fmla="*/ 693637 w 3665402"/>
              <a:gd name="connsiteY9" fmla="*/ 4690987 h 5587592"/>
              <a:gd name="connsiteX10" fmla="*/ 732542 w 3665402"/>
              <a:gd name="connsiteY10" fmla="*/ 4460987 h 5587592"/>
              <a:gd name="connsiteX11" fmla="*/ 772882 w 3665402"/>
              <a:gd name="connsiteY11" fmla="*/ 4076798 h 5587592"/>
              <a:gd name="connsiteX12" fmla="*/ 1965436 w 3665402"/>
              <a:gd name="connsiteY12" fmla="*/ 618 h 5587592"/>
              <a:gd name="connsiteX13" fmla="*/ 2094339 w 3665402"/>
              <a:gd name="connsiteY13" fmla="*/ 21756 h 5587592"/>
              <a:gd name="connsiteX14" fmla="*/ 1999853 w 3665402"/>
              <a:gd name="connsiteY14" fmla="*/ 26468 h 5587592"/>
              <a:gd name="connsiteX15" fmla="*/ 1963800 w 3665402"/>
              <a:gd name="connsiteY15" fmla="*/ 40663 h 5587592"/>
              <a:gd name="connsiteX16" fmla="*/ 2111038 w 3665402"/>
              <a:gd name="connsiteY16" fmla="*/ 39543 h 5587592"/>
              <a:gd name="connsiteX17" fmla="*/ 2223942 w 3665402"/>
              <a:gd name="connsiteY17" fmla="*/ 98919 h 5587592"/>
              <a:gd name="connsiteX18" fmla="*/ 2155867 w 3665402"/>
              <a:gd name="connsiteY18" fmla="*/ 84286 h 5587592"/>
              <a:gd name="connsiteX19" fmla="*/ 2120128 w 3665402"/>
              <a:gd name="connsiteY19" fmla="*/ 95722 h 5587592"/>
              <a:gd name="connsiteX20" fmla="*/ 2207887 w 3665402"/>
              <a:gd name="connsiteY20" fmla="*/ 107709 h 5587592"/>
              <a:gd name="connsiteX21" fmla="*/ 2287082 w 3665402"/>
              <a:gd name="connsiteY21" fmla="*/ 170929 h 5587592"/>
              <a:gd name="connsiteX22" fmla="*/ 2197340 w 3665402"/>
              <a:gd name="connsiteY22" fmla="*/ 159355 h 5587592"/>
              <a:gd name="connsiteX23" fmla="*/ 2277051 w 3665402"/>
              <a:gd name="connsiteY23" fmla="*/ 182733 h 5587592"/>
              <a:gd name="connsiteX24" fmla="*/ 2346867 w 3665402"/>
              <a:gd name="connsiteY24" fmla="*/ 266270 h 5587592"/>
              <a:gd name="connsiteX25" fmla="*/ 2441725 w 3665402"/>
              <a:gd name="connsiteY25" fmla="*/ 473714 h 5587592"/>
              <a:gd name="connsiteX26" fmla="*/ 2459446 w 3665402"/>
              <a:gd name="connsiteY26" fmla="*/ 599406 h 5587592"/>
              <a:gd name="connsiteX27" fmla="*/ 2444495 w 3665402"/>
              <a:gd name="connsiteY27" fmla="*/ 718453 h 5587592"/>
              <a:gd name="connsiteX28" fmla="*/ 2388998 w 3665402"/>
              <a:gd name="connsiteY28" fmla="*/ 1048608 h 5587592"/>
              <a:gd name="connsiteX29" fmla="*/ 2327511 w 3665402"/>
              <a:gd name="connsiteY29" fmla="*/ 1142969 h 5587592"/>
              <a:gd name="connsiteX30" fmla="*/ 2304325 w 3665402"/>
              <a:gd name="connsiteY30" fmla="*/ 1350399 h 5587592"/>
              <a:gd name="connsiteX31" fmla="*/ 2244078 w 3665402"/>
              <a:gd name="connsiteY31" fmla="*/ 1542161 h 5587592"/>
              <a:gd name="connsiteX32" fmla="*/ 2205717 w 3665402"/>
              <a:gd name="connsiteY32" fmla="*/ 1651487 h 5587592"/>
              <a:gd name="connsiteX33" fmla="*/ 2205436 w 3665402"/>
              <a:gd name="connsiteY33" fmla="*/ 1671290 h 5587592"/>
              <a:gd name="connsiteX34" fmla="*/ 2329982 w 3665402"/>
              <a:gd name="connsiteY34" fmla="*/ 1807238 h 5587592"/>
              <a:gd name="connsiteX35" fmla="*/ 2672146 w 3665402"/>
              <a:gd name="connsiteY35" fmla="*/ 1959547 h 5587592"/>
              <a:gd name="connsiteX36" fmla="*/ 3239610 w 3665402"/>
              <a:gd name="connsiteY36" fmla="*/ 2133394 h 5587592"/>
              <a:gd name="connsiteX37" fmla="*/ 3354081 w 3665402"/>
              <a:gd name="connsiteY37" fmla="*/ 2343530 h 5587592"/>
              <a:gd name="connsiteX38" fmla="*/ 3482853 w 3665402"/>
              <a:gd name="connsiteY38" fmla="*/ 2910597 h 5587592"/>
              <a:gd name="connsiteX39" fmla="*/ 3661898 w 3665402"/>
              <a:gd name="connsiteY39" fmla="*/ 4495896 h 5587592"/>
              <a:gd name="connsiteX40" fmla="*/ 3608880 w 3665402"/>
              <a:gd name="connsiteY40" fmla="*/ 5269875 h 5587592"/>
              <a:gd name="connsiteX41" fmla="*/ 3563544 w 3665402"/>
              <a:gd name="connsiteY41" fmla="*/ 5546582 h 5587592"/>
              <a:gd name="connsiteX42" fmla="*/ 3556574 w 3665402"/>
              <a:gd name="connsiteY42" fmla="*/ 5587592 h 5587592"/>
              <a:gd name="connsiteX43" fmla="*/ 530911 w 3665402"/>
              <a:gd name="connsiteY43" fmla="*/ 5587592 h 5587592"/>
              <a:gd name="connsiteX44" fmla="*/ 545328 w 3665402"/>
              <a:gd name="connsiteY44" fmla="*/ 5509068 h 5587592"/>
              <a:gd name="connsiteX45" fmla="*/ 563160 w 3665402"/>
              <a:gd name="connsiteY45" fmla="*/ 5414325 h 5587592"/>
              <a:gd name="connsiteX46" fmla="*/ 498666 w 3665402"/>
              <a:gd name="connsiteY46" fmla="*/ 5361361 h 5587592"/>
              <a:gd name="connsiteX47" fmla="*/ 439873 w 3665402"/>
              <a:gd name="connsiteY47" fmla="*/ 5253669 h 5587592"/>
              <a:gd name="connsiteX48" fmla="*/ 297436 w 3665402"/>
              <a:gd name="connsiteY48" fmla="*/ 5250052 h 5587592"/>
              <a:gd name="connsiteX49" fmla="*/ 208127 w 3665402"/>
              <a:gd name="connsiteY49" fmla="*/ 5114717 h 5587592"/>
              <a:gd name="connsiteX50" fmla="*/ 3631 w 3665402"/>
              <a:gd name="connsiteY50" fmla="*/ 4408127 h 5587592"/>
              <a:gd name="connsiteX51" fmla="*/ 148805 w 3665402"/>
              <a:gd name="connsiteY51" fmla="*/ 3691956 h 5587592"/>
              <a:gd name="connsiteX52" fmla="*/ 223551 w 3665402"/>
              <a:gd name="connsiteY52" fmla="*/ 2693523 h 5587592"/>
              <a:gd name="connsiteX53" fmla="*/ 337016 w 3665402"/>
              <a:gd name="connsiteY53" fmla="*/ 2263336 h 5587592"/>
              <a:gd name="connsiteX54" fmla="*/ 701951 w 3665402"/>
              <a:gd name="connsiteY54" fmla="*/ 2085705 h 5587592"/>
              <a:gd name="connsiteX55" fmla="*/ 1266147 w 3665402"/>
              <a:gd name="connsiteY55" fmla="*/ 1861816 h 5587592"/>
              <a:gd name="connsiteX56" fmla="*/ 1430427 w 3665402"/>
              <a:gd name="connsiteY56" fmla="*/ 1725338 h 5587592"/>
              <a:gd name="connsiteX57" fmla="*/ 1412546 w 3665402"/>
              <a:gd name="connsiteY57" fmla="*/ 1309045 h 5587592"/>
              <a:gd name="connsiteX58" fmla="*/ 1268663 w 3665402"/>
              <a:gd name="connsiteY58" fmla="*/ 1194465 h 5587592"/>
              <a:gd name="connsiteX59" fmla="*/ 1244621 w 3665402"/>
              <a:gd name="connsiteY59" fmla="*/ 1130079 h 5587592"/>
              <a:gd name="connsiteX60" fmla="*/ 1236210 w 3665402"/>
              <a:gd name="connsiteY60" fmla="*/ 1115666 h 5587592"/>
              <a:gd name="connsiteX61" fmla="*/ 1196342 w 3665402"/>
              <a:gd name="connsiteY61" fmla="*/ 974396 h 5587592"/>
              <a:gd name="connsiteX62" fmla="*/ 1226298 w 3665402"/>
              <a:gd name="connsiteY62" fmla="*/ 894724 h 5587592"/>
              <a:gd name="connsiteX63" fmla="*/ 1224926 w 3665402"/>
              <a:gd name="connsiteY63" fmla="*/ 894300 h 5587592"/>
              <a:gd name="connsiteX64" fmla="*/ 1184869 w 3665402"/>
              <a:gd name="connsiteY64" fmla="*/ 523947 h 5587592"/>
              <a:gd name="connsiteX65" fmla="*/ 1311242 w 3665402"/>
              <a:gd name="connsiteY65" fmla="*/ 221686 h 5587592"/>
              <a:gd name="connsiteX66" fmla="*/ 1471261 w 3665402"/>
              <a:gd name="connsiteY66" fmla="*/ 168558 h 5587592"/>
              <a:gd name="connsiteX67" fmla="*/ 1579225 w 3665402"/>
              <a:gd name="connsiteY67" fmla="*/ 76250 h 5587592"/>
              <a:gd name="connsiteX68" fmla="*/ 1732287 w 3665402"/>
              <a:gd name="connsiteY68" fmla="*/ 35265 h 5587592"/>
              <a:gd name="connsiteX69" fmla="*/ 1831849 w 3665402"/>
              <a:gd name="connsiteY69" fmla="*/ 34668 h 5587592"/>
              <a:gd name="connsiteX70" fmla="*/ 1805840 w 3665402"/>
              <a:gd name="connsiteY70" fmla="*/ 26583 h 5587592"/>
              <a:gd name="connsiteX71" fmla="*/ 1726799 w 3665402"/>
              <a:gd name="connsiteY71" fmla="*/ 26286 h 5587592"/>
              <a:gd name="connsiteX72" fmla="*/ 1842668 w 3665402"/>
              <a:gd name="connsiteY72" fmla="*/ 2457 h 5587592"/>
              <a:gd name="connsiteX73" fmla="*/ 1896471 w 3665402"/>
              <a:gd name="connsiteY73" fmla="*/ 19279 h 5587592"/>
              <a:gd name="connsiteX74" fmla="*/ 1965436 w 3665402"/>
              <a:gd name="connsiteY74" fmla="*/ 618 h 558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665402" h="5587592">
                <a:moveTo>
                  <a:pt x="2979161" y="4118113"/>
                </a:moveTo>
                <a:cubicBezTo>
                  <a:pt x="2979161" y="4118113"/>
                  <a:pt x="2951041" y="4443759"/>
                  <a:pt x="2959774" y="4589238"/>
                </a:cubicBezTo>
                <a:cubicBezTo>
                  <a:pt x="2968506" y="4734714"/>
                  <a:pt x="2976683" y="4893782"/>
                  <a:pt x="2976683" y="4893782"/>
                </a:cubicBezTo>
                <a:cubicBezTo>
                  <a:pt x="2976683" y="4893782"/>
                  <a:pt x="3006749" y="4756353"/>
                  <a:pt x="3016569" y="4674018"/>
                </a:cubicBezTo>
                <a:cubicBezTo>
                  <a:pt x="3023641" y="4614752"/>
                  <a:pt x="3000594" y="4467098"/>
                  <a:pt x="2995081" y="4362563"/>
                </a:cubicBezTo>
                <a:cubicBezTo>
                  <a:pt x="2989570" y="4258029"/>
                  <a:pt x="2979161" y="4118113"/>
                  <a:pt x="2979161" y="4118113"/>
                </a:cubicBezTo>
                <a:close/>
                <a:moveTo>
                  <a:pt x="772882" y="4076798"/>
                </a:moveTo>
                <a:cubicBezTo>
                  <a:pt x="772882" y="4076798"/>
                  <a:pt x="697818" y="4350889"/>
                  <a:pt x="663762" y="4463106"/>
                </a:cubicBezTo>
                <a:cubicBezTo>
                  <a:pt x="643440" y="4532283"/>
                  <a:pt x="640431" y="4605400"/>
                  <a:pt x="655001" y="4676018"/>
                </a:cubicBezTo>
                <a:lnTo>
                  <a:pt x="693637" y="4690987"/>
                </a:lnTo>
                <a:cubicBezTo>
                  <a:pt x="693637" y="4690987"/>
                  <a:pt x="726949" y="4596890"/>
                  <a:pt x="732542" y="4460987"/>
                </a:cubicBezTo>
                <a:cubicBezTo>
                  <a:pt x="738133" y="4325089"/>
                  <a:pt x="771392" y="4113039"/>
                  <a:pt x="772882" y="4076798"/>
                </a:cubicBezTo>
                <a:close/>
                <a:moveTo>
                  <a:pt x="1965436" y="618"/>
                </a:moveTo>
                <a:cubicBezTo>
                  <a:pt x="2009452" y="-2264"/>
                  <a:pt x="2053542" y="4967"/>
                  <a:pt x="2094339" y="21756"/>
                </a:cubicBezTo>
                <a:cubicBezTo>
                  <a:pt x="2094339" y="21756"/>
                  <a:pt x="2033909" y="18998"/>
                  <a:pt x="1999853" y="26468"/>
                </a:cubicBezTo>
                <a:cubicBezTo>
                  <a:pt x="1987047" y="28880"/>
                  <a:pt x="1974814" y="33698"/>
                  <a:pt x="1963800" y="40663"/>
                </a:cubicBezTo>
                <a:cubicBezTo>
                  <a:pt x="1963800" y="40663"/>
                  <a:pt x="2048018" y="24550"/>
                  <a:pt x="2111038" y="39543"/>
                </a:cubicBezTo>
                <a:cubicBezTo>
                  <a:pt x="2172402" y="54139"/>
                  <a:pt x="2223942" y="98919"/>
                  <a:pt x="2223942" y="98919"/>
                </a:cubicBezTo>
                <a:cubicBezTo>
                  <a:pt x="2202115" y="90643"/>
                  <a:pt x="2179164" y="85709"/>
                  <a:pt x="2155867" y="84286"/>
                </a:cubicBezTo>
                <a:cubicBezTo>
                  <a:pt x="2131251" y="83496"/>
                  <a:pt x="2120128" y="95722"/>
                  <a:pt x="2120128" y="95722"/>
                </a:cubicBezTo>
                <a:cubicBezTo>
                  <a:pt x="2120128" y="95722"/>
                  <a:pt x="2187199" y="98293"/>
                  <a:pt x="2207887" y="107709"/>
                </a:cubicBezTo>
                <a:cubicBezTo>
                  <a:pt x="2243443" y="123895"/>
                  <a:pt x="2287082" y="170929"/>
                  <a:pt x="2287082" y="170929"/>
                </a:cubicBezTo>
                <a:cubicBezTo>
                  <a:pt x="2287082" y="170929"/>
                  <a:pt x="2227016" y="145900"/>
                  <a:pt x="2197340" y="159355"/>
                </a:cubicBezTo>
                <a:cubicBezTo>
                  <a:pt x="2199648" y="160852"/>
                  <a:pt x="2250128" y="170322"/>
                  <a:pt x="2277051" y="182733"/>
                </a:cubicBezTo>
                <a:cubicBezTo>
                  <a:pt x="2312349" y="199004"/>
                  <a:pt x="2342799" y="262997"/>
                  <a:pt x="2346867" y="266270"/>
                </a:cubicBezTo>
                <a:cubicBezTo>
                  <a:pt x="2386950" y="298501"/>
                  <a:pt x="2421710" y="385351"/>
                  <a:pt x="2441725" y="473714"/>
                </a:cubicBezTo>
                <a:cubicBezTo>
                  <a:pt x="2457504" y="514277"/>
                  <a:pt x="2468202" y="553507"/>
                  <a:pt x="2459446" y="599406"/>
                </a:cubicBezTo>
                <a:cubicBezTo>
                  <a:pt x="2458110" y="639463"/>
                  <a:pt x="2453106" y="679312"/>
                  <a:pt x="2444495" y="718453"/>
                </a:cubicBezTo>
                <a:cubicBezTo>
                  <a:pt x="2424132" y="810079"/>
                  <a:pt x="2404586" y="978357"/>
                  <a:pt x="2388998" y="1048608"/>
                </a:cubicBezTo>
                <a:cubicBezTo>
                  <a:pt x="2375800" y="1108075"/>
                  <a:pt x="2339499" y="1148090"/>
                  <a:pt x="2327511" y="1142969"/>
                </a:cubicBezTo>
                <a:cubicBezTo>
                  <a:pt x="2320161" y="1213394"/>
                  <a:pt x="2309019" y="1317919"/>
                  <a:pt x="2304325" y="1350399"/>
                </a:cubicBezTo>
                <a:cubicBezTo>
                  <a:pt x="2293495" y="1425292"/>
                  <a:pt x="2269508" y="1485414"/>
                  <a:pt x="2244078" y="1542161"/>
                </a:cubicBezTo>
                <a:cubicBezTo>
                  <a:pt x="2218647" y="1598909"/>
                  <a:pt x="2208595" y="1609612"/>
                  <a:pt x="2205717" y="1651487"/>
                </a:cubicBezTo>
                <a:cubicBezTo>
                  <a:pt x="2205428" y="1655692"/>
                  <a:pt x="2205266" y="1662477"/>
                  <a:pt x="2205436" y="1671290"/>
                </a:cubicBezTo>
                <a:cubicBezTo>
                  <a:pt x="2244022" y="1715275"/>
                  <a:pt x="2292104" y="1768886"/>
                  <a:pt x="2329982" y="1807238"/>
                </a:cubicBezTo>
                <a:cubicBezTo>
                  <a:pt x="2405579" y="1883780"/>
                  <a:pt x="2570750" y="1916400"/>
                  <a:pt x="2672146" y="1959547"/>
                </a:cubicBezTo>
                <a:cubicBezTo>
                  <a:pt x="2773542" y="2002695"/>
                  <a:pt x="3185711" y="2131342"/>
                  <a:pt x="3239610" y="2133394"/>
                </a:cubicBezTo>
                <a:cubicBezTo>
                  <a:pt x="3293506" y="2135445"/>
                  <a:pt x="3320477" y="2206249"/>
                  <a:pt x="3354081" y="2343530"/>
                </a:cubicBezTo>
                <a:cubicBezTo>
                  <a:pt x="3387687" y="2480808"/>
                  <a:pt x="3463708" y="2660410"/>
                  <a:pt x="3482853" y="2910597"/>
                </a:cubicBezTo>
                <a:cubicBezTo>
                  <a:pt x="3501998" y="3160782"/>
                  <a:pt x="3644668" y="4318365"/>
                  <a:pt x="3661898" y="4495896"/>
                </a:cubicBezTo>
                <a:cubicBezTo>
                  <a:pt x="3679126" y="4673429"/>
                  <a:pt x="3628236" y="5157142"/>
                  <a:pt x="3608880" y="5269875"/>
                </a:cubicBezTo>
                <a:cubicBezTo>
                  <a:pt x="3599201" y="5326242"/>
                  <a:pt x="3581820" y="5437067"/>
                  <a:pt x="3563544" y="5546582"/>
                </a:cubicBezTo>
                <a:lnTo>
                  <a:pt x="3556574" y="5587592"/>
                </a:lnTo>
                <a:lnTo>
                  <a:pt x="530911" y="5587592"/>
                </a:lnTo>
                <a:lnTo>
                  <a:pt x="545328" y="5509068"/>
                </a:lnTo>
                <a:cubicBezTo>
                  <a:pt x="555947" y="5451936"/>
                  <a:pt x="563160" y="5414325"/>
                  <a:pt x="563160" y="5414325"/>
                </a:cubicBezTo>
                <a:cubicBezTo>
                  <a:pt x="563160" y="5414325"/>
                  <a:pt x="515327" y="5384594"/>
                  <a:pt x="498666" y="5361361"/>
                </a:cubicBezTo>
                <a:cubicBezTo>
                  <a:pt x="482184" y="5338378"/>
                  <a:pt x="439873" y="5253669"/>
                  <a:pt x="439873" y="5253669"/>
                </a:cubicBezTo>
                <a:cubicBezTo>
                  <a:pt x="439873" y="5253669"/>
                  <a:pt x="331731" y="5251259"/>
                  <a:pt x="297436" y="5250052"/>
                </a:cubicBezTo>
                <a:cubicBezTo>
                  <a:pt x="263138" y="5248844"/>
                  <a:pt x="236292" y="5192184"/>
                  <a:pt x="208127" y="5114717"/>
                </a:cubicBezTo>
                <a:cubicBezTo>
                  <a:pt x="159410" y="4980723"/>
                  <a:pt x="27065" y="4554123"/>
                  <a:pt x="3631" y="4408127"/>
                </a:cubicBezTo>
                <a:cubicBezTo>
                  <a:pt x="-19802" y="4262134"/>
                  <a:pt x="75047" y="3934335"/>
                  <a:pt x="148805" y="3691956"/>
                </a:cubicBezTo>
                <a:cubicBezTo>
                  <a:pt x="222565" y="3449574"/>
                  <a:pt x="173490" y="2836933"/>
                  <a:pt x="223551" y="2693523"/>
                </a:cubicBezTo>
                <a:cubicBezTo>
                  <a:pt x="273615" y="2550114"/>
                  <a:pt x="294278" y="2355017"/>
                  <a:pt x="337016" y="2263336"/>
                </a:cubicBezTo>
                <a:cubicBezTo>
                  <a:pt x="379754" y="2171656"/>
                  <a:pt x="577599" y="2130080"/>
                  <a:pt x="701951" y="2085705"/>
                </a:cubicBezTo>
                <a:cubicBezTo>
                  <a:pt x="826303" y="2041330"/>
                  <a:pt x="1184245" y="1921106"/>
                  <a:pt x="1266147" y="1861816"/>
                </a:cubicBezTo>
                <a:cubicBezTo>
                  <a:pt x="1315941" y="1825771"/>
                  <a:pt x="1379448" y="1771547"/>
                  <a:pt x="1430427" y="1725338"/>
                </a:cubicBezTo>
                <a:cubicBezTo>
                  <a:pt x="1437432" y="1619359"/>
                  <a:pt x="1425345" y="1320822"/>
                  <a:pt x="1412546" y="1309045"/>
                </a:cubicBezTo>
                <a:cubicBezTo>
                  <a:pt x="1398080" y="1295732"/>
                  <a:pt x="1295106" y="1272227"/>
                  <a:pt x="1268663" y="1194465"/>
                </a:cubicBezTo>
                <a:cubicBezTo>
                  <a:pt x="1263139" y="1178220"/>
                  <a:pt x="1254316" y="1155626"/>
                  <a:pt x="1244621" y="1130079"/>
                </a:cubicBezTo>
                <a:cubicBezTo>
                  <a:pt x="1241326" y="1125581"/>
                  <a:pt x="1238507" y="1120750"/>
                  <a:pt x="1236210" y="1115666"/>
                </a:cubicBezTo>
                <a:cubicBezTo>
                  <a:pt x="1215069" y="1071158"/>
                  <a:pt x="1201592" y="1023394"/>
                  <a:pt x="1196342" y="974396"/>
                </a:cubicBezTo>
                <a:cubicBezTo>
                  <a:pt x="1188668" y="929225"/>
                  <a:pt x="1193650" y="895721"/>
                  <a:pt x="1226298" y="894724"/>
                </a:cubicBezTo>
                <a:cubicBezTo>
                  <a:pt x="1225834" y="894587"/>
                  <a:pt x="1225053" y="894743"/>
                  <a:pt x="1224926" y="894300"/>
                </a:cubicBezTo>
                <a:cubicBezTo>
                  <a:pt x="1214649" y="858497"/>
                  <a:pt x="1194136" y="744590"/>
                  <a:pt x="1184869" y="523947"/>
                </a:cubicBezTo>
                <a:cubicBezTo>
                  <a:pt x="1178839" y="380369"/>
                  <a:pt x="1248594" y="275355"/>
                  <a:pt x="1311242" y="221686"/>
                </a:cubicBezTo>
                <a:cubicBezTo>
                  <a:pt x="1373888" y="168017"/>
                  <a:pt x="1471261" y="168558"/>
                  <a:pt x="1471261" y="168558"/>
                </a:cubicBezTo>
                <a:cubicBezTo>
                  <a:pt x="1471261" y="168558"/>
                  <a:pt x="1520231" y="106567"/>
                  <a:pt x="1579225" y="76250"/>
                </a:cubicBezTo>
                <a:cubicBezTo>
                  <a:pt x="1601166" y="64970"/>
                  <a:pt x="1678701" y="41005"/>
                  <a:pt x="1732287" y="35265"/>
                </a:cubicBezTo>
                <a:cubicBezTo>
                  <a:pt x="1765418" y="32657"/>
                  <a:pt x="1798691" y="32456"/>
                  <a:pt x="1831849" y="34668"/>
                </a:cubicBezTo>
                <a:cubicBezTo>
                  <a:pt x="1822939" y="32824"/>
                  <a:pt x="1814228" y="30117"/>
                  <a:pt x="1805840" y="26583"/>
                </a:cubicBezTo>
                <a:cubicBezTo>
                  <a:pt x="1794285" y="20342"/>
                  <a:pt x="1726799" y="26286"/>
                  <a:pt x="1726799" y="26286"/>
                </a:cubicBezTo>
                <a:cubicBezTo>
                  <a:pt x="1726799" y="26286"/>
                  <a:pt x="1792030" y="-4429"/>
                  <a:pt x="1842668" y="2457"/>
                </a:cubicBezTo>
                <a:cubicBezTo>
                  <a:pt x="1862699" y="5183"/>
                  <a:pt x="1896471" y="19279"/>
                  <a:pt x="1896471" y="19279"/>
                </a:cubicBezTo>
                <a:cubicBezTo>
                  <a:pt x="1896471" y="19279"/>
                  <a:pt x="1943956" y="2119"/>
                  <a:pt x="1965436" y="618"/>
                </a:cubicBezTo>
                <a:close/>
              </a:path>
            </a:pathLst>
          </a:custGeom>
          <a:solidFill>
            <a:schemeClr val="bg1"/>
          </a:solidFill>
          <a:ln w="2425" cap="flat">
            <a:noFill/>
            <a:prstDash val="solid"/>
            <a:miter/>
          </a:ln>
          <a:effectLst>
            <a:outerShdw blurRad="1270000" dist="114300" dir="16200000" rotWithShape="0">
              <a:schemeClr val="bg1">
                <a:alpha val="43000"/>
              </a:schemeClr>
            </a:outerShdw>
          </a:effectLst>
        </p:spPr>
        <p:txBody>
          <a:bodyPr wrap="square" tIns="3291840" rtlCol="0" anchor="t">
            <a:noAutofit/>
          </a:bodyPr>
          <a:lstStyle/>
          <a:p>
            <a:pPr algn="ctr"/>
            <a:r>
              <a:rPr lang="en-US"/>
              <a:t>Charles</a:t>
            </a:r>
          </a:p>
        </p:txBody>
      </p:sp>
    </p:spTree>
    <p:extLst>
      <p:ext uri="{BB962C8B-B14F-4D97-AF65-F5344CB8AC3E}">
        <p14:creationId xmlns:p14="http://schemas.microsoft.com/office/powerpoint/2010/main" val="13799888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ontents or 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2356562"/>
            <a:ext cx="3618381" cy="1221864"/>
          </a:xfrm>
        </p:spPr>
        <p:txBody>
          <a:bodyPr lIns="0" tIns="0" rIns="0" bIns="0"/>
          <a:lstStyle>
            <a:lvl1pPr>
              <a:lnSpc>
                <a:spcPts val="3528"/>
              </a:lnSpc>
              <a:defRPr sz="274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4310933" y="2356563"/>
            <a:ext cx="5756728" cy="3500600"/>
          </a:xfrm>
        </p:spPr>
        <p:txBody>
          <a:bodyPr wrap="square" lIns="0" tIns="0" rIns="0" bIns="0">
            <a:noAutofit/>
          </a:bodyPr>
          <a:lstStyle>
            <a:lvl1pPr marL="0" indent="0" defTabSz="507233">
              <a:spcAft>
                <a:spcPts val="1175"/>
              </a:spcAft>
              <a:buNone/>
              <a:defRPr sz="1371" b="0" i="0" spc="0" baseline="0">
                <a:solidFill>
                  <a:srgbClr val="000000"/>
                </a:solidFill>
                <a:latin typeface="Segoe UI" panose="020B0502040204020203" pitchFamily="34" charset="0"/>
                <a:cs typeface="Segoe UI" panose="020B0502040204020203" pitchFamily="34" charset="0"/>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7" name="TextBox 6">
            <a:extLst>
              <a:ext uri="{FF2B5EF4-FFF2-40B4-BE49-F238E27FC236}">
                <a16:creationId xmlns:a16="http://schemas.microsoft.com/office/drawing/2014/main" id="{5CA45968-FF88-A643-9356-5B6A1D2AB467}"/>
              </a:ext>
            </a:extLst>
          </p:cNvPr>
          <p:cNvSpPr txBox="1"/>
          <p:nvPr userDrawn="1"/>
        </p:nvSpPr>
        <p:spPr>
          <a:xfrm>
            <a:off x="455994" y="461948"/>
            <a:ext cx="1477550" cy="244426"/>
          </a:xfrm>
          <a:prstGeom prst="rect">
            <a:avLst/>
          </a:prstGeom>
          <a:noFill/>
        </p:spPr>
        <p:txBody>
          <a:bodyPr wrap="square" lIns="0" tIns="0" rIns="0" bIns="0" rtlCol="0">
            <a:spAutoFit/>
          </a:bodyPr>
          <a:lstStyle/>
          <a:p>
            <a:pPr algn="l">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 </a:t>
            </a:r>
            <a:r>
              <a:rPr lang="en-US" sz="1765"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3983286842"/>
      </p:ext>
    </p:extLst>
  </p:cSld>
  <p:clrMapOvr>
    <a:masterClrMapping/>
  </p:clrMapOvr>
  <p:transition>
    <p:fade/>
  </p:transition>
</p:sldLayout>
</file>

<file path=ppt/slideLayouts/slideLayout740.xml><?xml version="1.0" encoding="utf-8"?>
<p:sldLayout xmlns:a="http://schemas.openxmlformats.org/drawingml/2006/main" xmlns:r="http://schemas.openxmlformats.org/officeDocument/2006/relationships" xmlns:p="http://schemas.openxmlformats.org/presentationml/2006/main" showMasterSp="0" preserve="1" userDrawn="1">
  <p:cSld name="IMAG with overlay [the gar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FD7DFC5-0A4A-4C4B-8F69-116E1AA29BB9}"/>
              </a:ext>
            </a:extLst>
          </p:cNvPr>
          <p:cNvPicPr>
            <a:picLocks noChangeAspect="1"/>
          </p:cNvPicPr>
          <p:nvPr userDrawn="1"/>
        </p:nvPicPr>
        <p:blipFill rotWithShape="1">
          <a:blip r:embed="rId2" cstate="email">
            <a:alphaModFix amt="8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5AE696A5-4389-4E61-B207-EF0FA5504518}"/>
              </a:ext>
            </a:extLst>
          </p:cNvPr>
          <p:cNvSpPr/>
          <p:nvPr userDrawn="1"/>
        </p:nvSpPr>
        <p:spPr bwMode="auto">
          <a:xfrm>
            <a:off x="929378" y="0"/>
            <a:ext cx="11262623" cy="6858000"/>
          </a:xfrm>
          <a:prstGeom prst="rect">
            <a:avLst/>
          </a:prstGeom>
          <a:gradFill>
            <a:gsLst>
              <a:gs pos="28320">
                <a:srgbClr val="000000">
                  <a:alpha val="50000"/>
                </a:srgbClr>
              </a:gs>
              <a:gs pos="58000">
                <a:srgbClr val="000000">
                  <a:alpha val="60000"/>
                </a:srgbClr>
              </a:gs>
              <a:gs pos="100000">
                <a:schemeClr val="bg1">
                  <a:alpha val="79000"/>
                </a:schemeClr>
              </a:gs>
              <a:gs pos="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1" name="Graphic 10">
            <a:extLst>
              <a:ext uri="{FF2B5EF4-FFF2-40B4-BE49-F238E27FC236}">
                <a16:creationId xmlns:a16="http://schemas.microsoft.com/office/drawing/2014/main" id="{F02485CE-4831-4A4B-B677-6CB40561572E}"/>
              </a:ext>
            </a:extLst>
          </p:cNvPr>
          <p:cNvPicPr>
            <a:picLocks noChangeAspect="1"/>
          </p:cNvPicPr>
          <p:nvPr userDrawn="1"/>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l="-3027" t="-1190" r="-6687" b="51234"/>
          <a:stretch/>
        </p:blipFill>
        <p:spPr>
          <a:xfrm>
            <a:off x="929378" y="457200"/>
            <a:ext cx="4568680" cy="6400800"/>
          </a:xfrm>
          <a:prstGeom prst="rect">
            <a:avLst/>
          </a:prstGeom>
        </p:spPr>
      </p:pic>
      <p:sp>
        <p:nvSpPr>
          <p:cNvPr id="12" name="TextBox 11">
            <a:extLst>
              <a:ext uri="{FF2B5EF4-FFF2-40B4-BE49-F238E27FC236}">
                <a16:creationId xmlns:a16="http://schemas.microsoft.com/office/drawing/2014/main" id="{6E18D038-D01D-42D7-A86B-84F919B3E476}"/>
              </a:ext>
            </a:extLst>
          </p:cNvPr>
          <p:cNvSpPr txBox="1"/>
          <p:nvPr userDrawn="1"/>
        </p:nvSpPr>
        <p:spPr>
          <a:xfrm>
            <a:off x="2703162" y="3472934"/>
            <a:ext cx="1021113" cy="369332"/>
          </a:xfrm>
          <a:prstGeom prst="rect">
            <a:avLst/>
          </a:prstGeom>
          <a:noFill/>
        </p:spPr>
        <p:txBody>
          <a:bodyPr wrap="none" lIns="0" tIns="0" rIns="0" bIns="0" rtlCol="0">
            <a:spAutoFit/>
          </a:bodyPr>
          <a:lstStyle/>
          <a:p>
            <a:pPr algn="l"/>
            <a:r>
              <a:rPr lang="en-US" sz="2400">
                <a:latin typeface="+mj-lt"/>
              </a:rPr>
              <a:t>Charles</a:t>
            </a:r>
          </a:p>
        </p:txBody>
      </p:sp>
    </p:spTree>
    <p:extLst>
      <p:ext uri="{BB962C8B-B14F-4D97-AF65-F5344CB8AC3E}">
        <p14:creationId xmlns:p14="http://schemas.microsoft.com/office/powerpoint/2010/main" val="162030409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741.xml><?xml version="1.0" encoding="utf-8"?>
<p:sldLayout xmlns:a="http://schemas.openxmlformats.org/drawingml/2006/main" xmlns:r="http://schemas.openxmlformats.org/officeDocument/2006/relationships" xmlns:p="http://schemas.openxmlformats.org/presentationml/2006/main" showMasterSp="0" preserve="1" userDrawn="1">
  <p:cSld name="IMAG with overlay [gasworks]">
    <p:spTree>
      <p:nvGrpSpPr>
        <p:cNvPr id="1" name=""/>
        <p:cNvGrpSpPr/>
        <p:nvPr/>
      </p:nvGrpSpPr>
      <p:grpSpPr>
        <a:xfrm>
          <a:off x="0" y="0"/>
          <a:ext cx="0" cy="0"/>
          <a:chOff x="0" y="0"/>
          <a:chExt cx="0" cy="0"/>
        </a:xfrm>
      </p:grpSpPr>
      <p:pic>
        <p:nvPicPr>
          <p:cNvPr id="8" name="Picture 7" descr="A picture containing sky, outdoor, grass, building&#10;&#10;Description automatically generated">
            <a:extLst>
              <a:ext uri="{FF2B5EF4-FFF2-40B4-BE49-F238E27FC236}">
                <a16:creationId xmlns:a16="http://schemas.microsoft.com/office/drawing/2014/main" id="{4CFA1B6F-1DD3-4705-BB7F-B9FC402253F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88944" cy="6856281"/>
          </a:xfrm>
          <a:prstGeom prst="rect">
            <a:avLst/>
          </a:prstGeom>
        </p:spPr>
      </p:pic>
      <p:sp>
        <p:nvSpPr>
          <p:cNvPr id="7" name="Rectangle 6">
            <a:extLst>
              <a:ext uri="{FF2B5EF4-FFF2-40B4-BE49-F238E27FC236}">
                <a16:creationId xmlns:a16="http://schemas.microsoft.com/office/drawing/2014/main" id="{5AE696A5-4389-4E61-B207-EF0FA5504518}"/>
              </a:ext>
            </a:extLst>
          </p:cNvPr>
          <p:cNvSpPr/>
          <p:nvPr userDrawn="1"/>
        </p:nvSpPr>
        <p:spPr bwMode="auto">
          <a:xfrm>
            <a:off x="929378" y="0"/>
            <a:ext cx="11262623" cy="6858000"/>
          </a:xfrm>
          <a:prstGeom prst="rect">
            <a:avLst/>
          </a:prstGeom>
          <a:gradFill>
            <a:gsLst>
              <a:gs pos="28320">
                <a:srgbClr val="000000">
                  <a:alpha val="50000"/>
                </a:srgbClr>
              </a:gs>
              <a:gs pos="58000">
                <a:srgbClr val="000000">
                  <a:alpha val="60000"/>
                </a:srgbClr>
              </a:gs>
              <a:gs pos="100000">
                <a:schemeClr val="bg1">
                  <a:alpha val="79000"/>
                </a:schemeClr>
              </a:gs>
              <a:gs pos="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1" name="Graphic 10">
            <a:extLst>
              <a:ext uri="{FF2B5EF4-FFF2-40B4-BE49-F238E27FC236}">
                <a16:creationId xmlns:a16="http://schemas.microsoft.com/office/drawing/2014/main" id="{F02485CE-4831-4A4B-B677-6CB40561572E}"/>
              </a:ext>
            </a:extLst>
          </p:cNvPr>
          <p:cNvPicPr>
            <a:picLocks noChangeAspect="1"/>
          </p:cNvPicPr>
          <p:nvPr userDrawn="1"/>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l="-3027" t="-1190" r="-6687" b="51234"/>
          <a:stretch/>
        </p:blipFill>
        <p:spPr>
          <a:xfrm>
            <a:off x="929378" y="457200"/>
            <a:ext cx="4568680" cy="6400800"/>
          </a:xfrm>
          <a:prstGeom prst="rect">
            <a:avLst/>
          </a:prstGeom>
        </p:spPr>
      </p:pic>
      <p:sp>
        <p:nvSpPr>
          <p:cNvPr id="12" name="TextBox 11">
            <a:extLst>
              <a:ext uri="{FF2B5EF4-FFF2-40B4-BE49-F238E27FC236}">
                <a16:creationId xmlns:a16="http://schemas.microsoft.com/office/drawing/2014/main" id="{6E18D038-D01D-42D7-A86B-84F919B3E476}"/>
              </a:ext>
            </a:extLst>
          </p:cNvPr>
          <p:cNvSpPr txBox="1"/>
          <p:nvPr userDrawn="1"/>
        </p:nvSpPr>
        <p:spPr>
          <a:xfrm>
            <a:off x="2703162" y="3472934"/>
            <a:ext cx="1021113" cy="369332"/>
          </a:xfrm>
          <a:prstGeom prst="rect">
            <a:avLst/>
          </a:prstGeom>
          <a:noFill/>
        </p:spPr>
        <p:txBody>
          <a:bodyPr wrap="none" lIns="0" tIns="0" rIns="0" bIns="0" rtlCol="0">
            <a:spAutoFit/>
          </a:bodyPr>
          <a:lstStyle/>
          <a:p>
            <a:pPr algn="l"/>
            <a:r>
              <a:rPr lang="en-US" sz="2400">
                <a:latin typeface="+mj-lt"/>
              </a:rPr>
              <a:t>Charles</a:t>
            </a:r>
          </a:p>
        </p:txBody>
      </p:sp>
    </p:spTree>
    <p:extLst>
      <p:ext uri="{BB962C8B-B14F-4D97-AF65-F5344CB8AC3E}">
        <p14:creationId xmlns:p14="http://schemas.microsoft.com/office/powerpoint/2010/main" val="39194936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742.xml><?xml version="1.0" encoding="utf-8"?>
<p:sldLayout xmlns:a="http://schemas.openxmlformats.org/drawingml/2006/main" xmlns:r="http://schemas.openxmlformats.org/officeDocument/2006/relationships" xmlns:p="http://schemas.openxmlformats.org/presentationml/2006/main" showMasterSp="0" preserve="1" userDrawn="1">
  <p:cSld name="IMAG with overla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FD7DFC5-0A4A-4C4B-8F69-116E1AA29BB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52400" y="152400"/>
            <a:ext cx="12192000" cy="6858000"/>
          </a:xfrm>
          <a:prstGeom prst="rect">
            <a:avLst/>
          </a:prstGeom>
        </p:spPr>
      </p:pic>
      <p:sp>
        <p:nvSpPr>
          <p:cNvPr id="3" name="Rectangle 2">
            <a:extLst>
              <a:ext uri="{FF2B5EF4-FFF2-40B4-BE49-F238E27FC236}">
                <a16:creationId xmlns:a16="http://schemas.microsoft.com/office/drawing/2014/main" id="{437C446E-E46B-48B5-9D02-4A38F6C410B3}"/>
              </a:ext>
            </a:extLst>
          </p:cNvPr>
          <p:cNvSpPr/>
          <p:nvPr userDrawn="1"/>
        </p:nvSpPr>
        <p:spPr bwMode="auto">
          <a:xfrm>
            <a:off x="0" y="0"/>
            <a:ext cx="12192000" cy="6858000"/>
          </a:xfrm>
          <a:prstGeom prst="rect">
            <a:avLst/>
          </a:prstGeom>
          <a:solidFill>
            <a:schemeClr val="accent6">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7EBF84B0-D85E-4670-986B-F1708D419FD2}"/>
              </a:ext>
            </a:extLst>
          </p:cNvPr>
          <p:cNvSpPr/>
          <p:nvPr userDrawn="1"/>
        </p:nvSpPr>
        <p:spPr bwMode="auto">
          <a:xfrm>
            <a:off x="3724275" y="0"/>
            <a:ext cx="8467725" cy="6858000"/>
          </a:xfrm>
          <a:prstGeom prst="rect">
            <a:avLst/>
          </a:prstGeom>
          <a:gradFill flip="none" rotWithShape="1">
            <a:gsLst>
              <a:gs pos="100000">
                <a:schemeClr val="bg1">
                  <a:alpha val="64000"/>
                </a:schemeClr>
              </a:gs>
              <a:gs pos="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Graphic 3">
            <a:extLst>
              <a:ext uri="{FF2B5EF4-FFF2-40B4-BE49-F238E27FC236}">
                <a16:creationId xmlns:a16="http://schemas.microsoft.com/office/drawing/2014/main" id="{335B5D6C-7B5F-4A23-88B7-F07527884A8B}"/>
              </a:ext>
            </a:extLst>
          </p:cNvPr>
          <p:cNvPicPr>
            <a:picLocks noChangeAspect="1"/>
          </p:cNvPicPr>
          <p:nvPr userDrawn="1"/>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l="-3027" t="-1190" r="-6687" b="51234"/>
          <a:stretch/>
        </p:blipFill>
        <p:spPr>
          <a:xfrm>
            <a:off x="929378" y="457200"/>
            <a:ext cx="4568680" cy="6400800"/>
          </a:xfrm>
          <a:prstGeom prst="rect">
            <a:avLst/>
          </a:prstGeom>
        </p:spPr>
      </p:pic>
      <p:sp>
        <p:nvSpPr>
          <p:cNvPr id="2" name="TextBox 1">
            <a:extLst>
              <a:ext uri="{FF2B5EF4-FFF2-40B4-BE49-F238E27FC236}">
                <a16:creationId xmlns:a16="http://schemas.microsoft.com/office/drawing/2014/main" id="{011D05A2-09B8-46CE-837B-CE1ABAABC718}"/>
              </a:ext>
            </a:extLst>
          </p:cNvPr>
          <p:cNvSpPr txBox="1"/>
          <p:nvPr userDrawn="1"/>
        </p:nvSpPr>
        <p:spPr>
          <a:xfrm>
            <a:off x="2703162" y="3472934"/>
            <a:ext cx="1021113" cy="369332"/>
          </a:xfrm>
          <a:prstGeom prst="rect">
            <a:avLst/>
          </a:prstGeom>
          <a:noFill/>
        </p:spPr>
        <p:txBody>
          <a:bodyPr wrap="none" lIns="0" tIns="0" rIns="0" bIns="0" rtlCol="0">
            <a:spAutoFit/>
          </a:bodyPr>
          <a:lstStyle/>
          <a:p>
            <a:pPr algn="l"/>
            <a:r>
              <a:rPr lang="en-US" sz="2400">
                <a:latin typeface="+mj-lt"/>
              </a:rPr>
              <a:t>Charles</a:t>
            </a:r>
          </a:p>
        </p:txBody>
      </p:sp>
    </p:spTree>
    <p:extLst>
      <p:ext uri="{BB962C8B-B14F-4D97-AF65-F5344CB8AC3E}">
        <p14:creationId xmlns:p14="http://schemas.microsoft.com/office/powerpoint/2010/main" val="324454245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74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36477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4.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7770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MS logo gray - EMF" descr="Microsoft logo, gray text version">
            <a:extLst>
              <a:ext uri="{FF2B5EF4-FFF2-40B4-BE49-F238E27FC236}">
                <a16:creationId xmlns:a16="http://schemas.microsoft.com/office/drawing/2014/main" id="{AA29D27E-D775-4E89-A280-75E4E51172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8962"/>
            <a:ext cx="1366440" cy="292608"/>
          </a:xfrm>
          <a:prstGeom prst="rect">
            <a:avLst/>
          </a:prstGeom>
        </p:spPr>
      </p:pic>
    </p:spTree>
    <p:extLst>
      <p:ext uri="{BB962C8B-B14F-4D97-AF65-F5344CB8AC3E}">
        <p14:creationId xmlns:p14="http://schemas.microsoft.com/office/powerpoint/2010/main" val="31167342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3846600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47.xml><?xml version="1.0" encoding="utf-8"?>
<p:sldLayout xmlns:a="http://schemas.openxmlformats.org/drawingml/2006/main" xmlns:r="http://schemas.openxmlformats.org/officeDocument/2006/relationships" xmlns:p="http://schemas.openxmlformats.org/presentationml/2006/main" preserve="1" userDrawn="1">
  <p:cSld name="1_ 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309DE5-A9B6-49AF-9F6E-18673C7092DF}"/>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95507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Intro or Simple 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2356562"/>
            <a:ext cx="3618381" cy="1221864"/>
          </a:xfrm>
        </p:spPr>
        <p:txBody>
          <a:bodyPr lIns="0" tIns="0" rIns="0" bIns="0"/>
          <a:lstStyle>
            <a:lvl1pPr>
              <a:lnSpc>
                <a:spcPts val="3528"/>
              </a:lnSpc>
              <a:defRPr sz="2745" spc="0" baseline="0">
                <a:solidFill>
                  <a:schemeClr val="tx1"/>
                </a:solidFill>
              </a:defRPr>
            </a:lvl1pPr>
          </a:lstStyle>
          <a:p>
            <a:r>
              <a:rPr lang="en-US"/>
              <a:t>Short, medium or long headline option here.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7" name="Text Placeholder 3">
            <a:extLst>
              <a:ext uri="{FF2B5EF4-FFF2-40B4-BE49-F238E27FC236}">
                <a16:creationId xmlns:a16="http://schemas.microsoft.com/office/drawing/2014/main" id="{3C95E9C9-01B6-1E45-B02D-07B21BE3C4D2}"/>
              </a:ext>
            </a:extLst>
          </p:cNvPr>
          <p:cNvSpPr>
            <a:spLocks noGrp="1"/>
          </p:cNvSpPr>
          <p:nvPr>
            <p:ph type="body" sz="quarter" idx="10" hasCustomPrompt="1"/>
          </p:nvPr>
        </p:nvSpPr>
        <p:spPr>
          <a:xfrm>
            <a:off x="4310933" y="2356563"/>
            <a:ext cx="5756728" cy="3500600"/>
          </a:xfrm>
        </p:spPr>
        <p:txBody>
          <a:bodyPr wrap="square" lIns="0" tIns="0" rIns="0" bIns="0">
            <a:noAutofit/>
          </a:bodyPr>
          <a:lstStyle>
            <a:lvl1pPr marL="0" indent="0" defTabSz="507233">
              <a:lnSpc>
                <a:spcPts val="1765"/>
              </a:lnSpc>
              <a:spcAft>
                <a:spcPts val="882"/>
              </a:spcAft>
              <a:buNone/>
              <a:defRPr sz="1371" b="0" i="0" spc="0" baseline="0">
                <a:solidFill>
                  <a:srgbClr val="000000"/>
                </a:solidFill>
                <a:latin typeface="Segoe UI" panose="020B0502040204020203" pitchFamily="34" charset="0"/>
                <a:cs typeface="Segoe UI" panose="020B0502040204020203" pitchFamily="34" charset="0"/>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Body copy Segoe Regular 14/18. Lorem ipsum dolor </a:t>
            </a:r>
            <a:r>
              <a:rPr lang="en-US" err="1"/>
              <a:t>isit</a:t>
            </a:r>
            <a:r>
              <a:rPr lang="en-US"/>
              <a:t>.</a:t>
            </a:r>
          </a:p>
        </p:txBody>
      </p:sp>
      <p:sp>
        <p:nvSpPr>
          <p:cNvPr id="8" name="TextBox 7">
            <a:extLst>
              <a:ext uri="{FF2B5EF4-FFF2-40B4-BE49-F238E27FC236}">
                <a16:creationId xmlns:a16="http://schemas.microsoft.com/office/drawing/2014/main" id="{434FA1E9-F4AA-9042-94C4-1D805B3758AA}"/>
              </a:ext>
            </a:extLst>
          </p:cNvPr>
          <p:cNvSpPr txBox="1"/>
          <p:nvPr userDrawn="1"/>
        </p:nvSpPr>
        <p:spPr>
          <a:xfrm>
            <a:off x="455994" y="461948"/>
            <a:ext cx="1477550" cy="244426"/>
          </a:xfrm>
          <a:prstGeom prst="rect">
            <a:avLst/>
          </a:prstGeom>
          <a:noFill/>
        </p:spPr>
        <p:txBody>
          <a:bodyPr wrap="square" lIns="0" tIns="0" rIns="0" bIns="0" rtlCol="0">
            <a:spAutoFit/>
          </a:bodyPr>
          <a:lstStyle/>
          <a:p>
            <a:pPr algn="l">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 </a:t>
            </a:r>
            <a:r>
              <a:rPr lang="en-US" sz="1765"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88874780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07" indent="0">
              <a:buNone/>
              <a:defRPr/>
            </a:lvl3pPr>
            <a:lvl4pPr marL="672161" indent="0">
              <a:buNone/>
              <a:defRPr/>
            </a:lvl4pPr>
            <a:lvl5pPr marL="89621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9"/>
            <a:ext cx="11306469" cy="443839"/>
          </a:xfr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chemeClr val="tx1"/>
                </a:solidFill>
              </a:defRPr>
            </a:lvl2pPr>
            <a:lvl3pPr marL="448107" indent="0">
              <a:buNone/>
              <a:defRPr/>
            </a:lvl3pPr>
            <a:lvl4pPr marL="672161" indent="0">
              <a:buNone/>
              <a:defRPr/>
            </a:lvl4pPr>
            <a:lvl5pPr marL="89621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07" indent="0">
              <a:buNone/>
              <a:defRPr/>
            </a:lvl3pPr>
            <a:lvl4pPr marL="672161"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449468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9"/>
            <a:ext cx="3618381" cy="2675220"/>
          </a:xfr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9"/>
            <a:ext cx="3618381" cy="2675220"/>
          </a:xfr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9"/>
            <a:ext cx="3618381" cy="2675220"/>
          </a:xfr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8484286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9022851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9" y="1599725"/>
            <a:ext cx="3609417" cy="3099393"/>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0" y="1599725"/>
            <a:ext cx="3609417" cy="3099393"/>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0836506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49046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9"/>
            <a:ext cx="1693247" cy="2817053"/>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6"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0731361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30622234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152584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White + Logo">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A570EB-5B9E-4B41-AA44-15384CC21AF4}"/>
              </a:ext>
            </a:extLst>
          </p:cNvPr>
          <p:cNvSpPr txBox="1"/>
          <p:nvPr userDrawn="1"/>
        </p:nvSpPr>
        <p:spPr>
          <a:xfrm>
            <a:off x="455994" y="461948"/>
            <a:ext cx="1477550" cy="244426"/>
          </a:xfrm>
          <a:prstGeom prst="rect">
            <a:avLst/>
          </a:prstGeom>
          <a:noFill/>
        </p:spPr>
        <p:txBody>
          <a:bodyPr wrap="square" lIns="0" tIns="0" rIns="0" bIns="0" rtlCol="0">
            <a:spAutoFit/>
          </a:bodyPr>
          <a:lstStyle/>
          <a:p>
            <a:pPr algn="l">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 </a:t>
            </a:r>
            <a:r>
              <a:rPr lang="en-US" sz="1765"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366175267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rgbClr val="0078D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912792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Blue + Logo">
    <p:bg>
      <p:bgPr>
        <a:solidFill>
          <a:srgbClr val="0078D4"/>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B0918A-5036-0E41-B67B-481F23F7BBB3}"/>
              </a:ext>
            </a:extLst>
          </p:cNvPr>
          <p:cNvSpPr txBox="1"/>
          <p:nvPr userDrawn="1"/>
        </p:nvSpPr>
        <p:spPr>
          <a:xfrm>
            <a:off x="455994" y="461948"/>
            <a:ext cx="1477550" cy="244426"/>
          </a:xfrm>
          <a:prstGeom prst="rect">
            <a:avLst/>
          </a:prstGeom>
          <a:noFill/>
        </p:spPr>
        <p:txBody>
          <a:bodyPr wrap="square" lIns="0" tIns="0" rIns="0" bIns="0" rtlCol="0">
            <a:spAutoFit/>
          </a:bodyPr>
          <a:lstStyle/>
          <a:p>
            <a:pPr algn="l">
              <a:lnSpc>
                <a:spcPct val="90000"/>
              </a:lnSpc>
              <a:spcAft>
                <a:spcPts val="588"/>
              </a:spcAft>
            </a:pPr>
            <a:r>
              <a:rPr lang="en-US" sz="1765" b="1" i="0">
                <a:solidFill>
                  <a:schemeClr val="bg1"/>
                </a:solidFill>
                <a:latin typeface="Segoe UI Semibold" panose="020B0502040204020203" pitchFamily="34" charset="0"/>
                <a:cs typeface="Segoe UI Semibold" panose="020B0502040204020203" pitchFamily="34" charset="0"/>
              </a:rPr>
              <a:t>Azure </a:t>
            </a:r>
            <a:r>
              <a:rPr lang="en-US" sz="1765"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368632892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Blac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741804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Black + Logo">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B255B5-38F8-034A-B085-E6644198E790}"/>
              </a:ext>
            </a:extLst>
          </p:cNvPr>
          <p:cNvSpPr txBox="1"/>
          <p:nvPr userDrawn="1"/>
        </p:nvSpPr>
        <p:spPr>
          <a:xfrm>
            <a:off x="455994" y="461948"/>
            <a:ext cx="1477550" cy="244426"/>
          </a:xfrm>
          <a:prstGeom prst="rect">
            <a:avLst/>
          </a:prstGeom>
          <a:noFill/>
        </p:spPr>
        <p:txBody>
          <a:bodyPr wrap="square" lIns="0" tIns="0" rIns="0" bIns="0" rtlCol="0">
            <a:spAutoFit/>
          </a:bodyPr>
          <a:lstStyle/>
          <a:p>
            <a:pPr algn="l">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a:t>
            </a:r>
            <a:r>
              <a:rPr lang="en-US" sz="1765" b="1" i="0">
                <a:solidFill>
                  <a:schemeClr val="bg1"/>
                </a:solidFill>
                <a:latin typeface="Segoe UI Semibold" panose="020B0502040204020203" pitchFamily="34" charset="0"/>
                <a:cs typeface="Segoe UI Semibold" panose="020B0502040204020203" pitchFamily="34" charset="0"/>
              </a:rPr>
              <a:t> Data</a:t>
            </a:r>
          </a:p>
        </p:txBody>
      </p:sp>
    </p:spTree>
    <p:extLst>
      <p:ext uri="{BB962C8B-B14F-4D97-AF65-F5344CB8AC3E}">
        <p14:creationId xmlns:p14="http://schemas.microsoft.com/office/powerpoint/2010/main" val="122972006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Logo White">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78584F-F50A-FE49-A78B-FA4E8DB68878}"/>
              </a:ext>
            </a:extLst>
          </p:cNvPr>
          <p:cNvSpPr>
            <a:spLocks noGrp="1"/>
          </p:cNvSpPr>
          <p:nvPr>
            <p:ph type="title" hasCustomPrompt="1"/>
          </p:nvPr>
        </p:nvSpPr>
        <p:spPr>
          <a:xfrm>
            <a:off x="476825" y="1923724"/>
            <a:ext cx="9590836" cy="1793104"/>
          </a:xfrm>
          <a:noFill/>
        </p:spPr>
        <p:txBody>
          <a:bodyPr lIns="0" tIns="0" rIns="0" bIns="0" anchor="b" anchorCtr="0"/>
          <a:lstStyle>
            <a:lvl1pPr>
              <a:defRPr sz="4704" strike="noStrike" spc="-49" baseline="0">
                <a:solidFill>
                  <a:schemeClr val="tx1"/>
                </a:solidFill>
              </a:defRPr>
            </a:lvl1pPr>
          </a:lstStyle>
          <a:p>
            <a:r>
              <a:rPr lang="en-US"/>
              <a:t>Section title divider</a:t>
            </a:r>
          </a:p>
        </p:txBody>
      </p:sp>
      <p:sp>
        <p:nvSpPr>
          <p:cNvPr id="7" name="TextBox 6">
            <a:extLst>
              <a:ext uri="{FF2B5EF4-FFF2-40B4-BE49-F238E27FC236}">
                <a16:creationId xmlns:a16="http://schemas.microsoft.com/office/drawing/2014/main" id="{B3C641E5-1D6B-0344-A41B-574B7F1BCA5D}"/>
              </a:ext>
            </a:extLst>
          </p:cNvPr>
          <p:cNvSpPr txBox="1"/>
          <p:nvPr userDrawn="1"/>
        </p:nvSpPr>
        <p:spPr>
          <a:xfrm>
            <a:off x="455994" y="461948"/>
            <a:ext cx="1477550" cy="244426"/>
          </a:xfrm>
          <a:prstGeom prst="rect">
            <a:avLst/>
          </a:prstGeom>
          <a:noFill/>
        </p:spPr>
        <p:txBody>
          <a:bodyPr wrap="square" lIns="0" tIns="0" rIns="0" bIns="0" rtlCol="0">
            <a:spAutoFit/>
          </a:bodyPr>
          <a:lstStyle/>
          <a:p>
            <a:pPr algn="l">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 </a:t>
            </a:r>
            <a:r>
              <a:rPr lang="en-US" sz="1765"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29070507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Clean White">
    <p:bg>
      <p:bgRef idx="1001">
        <a:schemeClr val="bg1"/>
      </p:bgRef>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E0C94A7-EC70-744A-A2BC-C821120951F7}"/>
              </a:ext>
            </a:extLst>
          </p:cNvPr>
          <p:cNvSpPr>
            <a:spLocks noGrp="1"/>
          </p:cNvSpPr>
          <p:nvPr>
            <p:ph type="title" hasCustomPrompt="1"/>
          </p:nvPr>
        </p:nvSpPr>
        <p:spPr>
          <a:xfrm>
            <a:off x="476825" y="1923724"/>
            <a:ext cx="9590836" cy="1793104"/>
          </a:xfrm>
          <a:noFill/>
        </p:spPr>
        <p:txBody>
          <a:bodyPr lIns="0" tIns="0" rIns="0" bIns="0" anchor="b" anchorCtr="0"/>
          <a:lstStyle>
            <a:lvl1pPr>
              <a:defRPr sz="4704" strike="noStrike" spc="-49" baseline="0">
                <a:solidFill>
                  <a:schemeClr val="tx1"/>
                </a:solidFill>
              </a:defRPr>
            </a:lvl1pPr>
          </a:lstStyle>
          <a:p>
            <a:r>
              <a:rPr lang="en-US"/>
              <a:t>Section title divider</a:t>
            </a:r>
          </a:p>
        </p:txBody>
      </p:sp>
    </p:spTree>
    <p:extLst>
      <p:ext uri="{BB962C8B-B14F-4D97-AF65-F5344CB8AC3E}">
        <p14:creationId xmlns:p14="http://schemas.microsoft.com/office/powerpoint/2010/main" val="13139394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08665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Image White">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99269B4-A108-D54D-A7F2-1AAA1B48E4E9}"/>
              </a:ext>
            </a:extLst>
          </p:cNvPr>
          <p:cNvSpPr>
            <a:spLocks noGrp="1"/>
          </p:cNvSpPr>
          <p:nvPr>
            <p:ph type="title" hasCustomPrompt="1"/>
          </p:nvPr>
        </p:nvSpPr>
        <p:spPr>
          <a:xfrm>
            <a:off x="476826" y="1168944"/>
            <a:ext cx="5521129" cy="2547885"/>
          </a:xfrm>
          <a:noFill/>
        </p:spPr>
        <p:txBody>
          <a:bodyPr lIns="0" tIns="0" rIns="0" bIns="0" anchor="b" anchorCtr="0"/>
          <a:lstStyle>
            <a:lvl1pPr>
              <a:defRPr sz="4704" strike="noStrike" spc="-49" baseline="0">
                <a:solidFill>
                  <a:schemeClr val="bg1"/>
                </a:solidFill>
              </a:defRPr>
            </a:lvl1pPr>
          </a:lstStyle>
          <a:p>
            <a:r>
              <a:rPr lang="en-US"/>
              <a:t>Section title divider</a:t>
            </a:r>
          </a:p>
        </p:txBody>
      </p:sp>
      <p:sp>
        <p:nvSpPr>
          <p:cNvPr id="10" name="Picture Placeholder 3">
            <a:extLst>
              <a:ext uri="{FF2B5EF4-FFF2-40B4-BE49-F238E27FC236}">
                <a16:creationId xmlns:a16="http://schemas.microsoft.com/office/drawing/2014/main" id="{580BE590-E2CA-D447-8C93-0D1831CE3820}"/>
              </a:ext>
            </a:extLst>
          </p:cNvPr>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18199735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Logo Blue">
    <p:bg>
      <p:bgPr>
        <a:solidFill>
          <a:srgbClr val="0078D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C5219AC-11FC-E947-917C-9CA98498870A}"/>
              </a:ext>
            </a:extLst>
          </p:cNvPr>
          <p:cNvSpPr>
            <a:spLocks noGrp="1"/>
          </p:cNvSpPr>
          <p:nvPr>
            <p:ph type="title" hasCustomPrompt="1"/>
          </p:nvPr>
        </p:nvSpPr>
        <p:spPr>
          <a:xfrm>
            <a:off x="476825" y="1923724"/>
            <a:ext cx="9590836" cy="1793104"/>
          </a:xfrm>
          <a:noFill/>
        </p:spPr>
        <p:txBody>
          <a:bodyPr lIns="0" tIns="0" rIns="0" bIns="0" anchor="b" anchorCtr="0"/>
          <a:lstStyle>
            <a:lvl1pPr>
              <a:defRPr sz="4704" strike="noStrike" spc="-49" baseline="0">
                <a:solidFill>
                  <a:schemeClr val="tx1"/>
                </a:solidFill>
              </a:defRPr>
            </a:lvl1pPr>
          </a:lstStyle>
          <a:p>
            <a:r>
              <a:rPr lang="en-US"/>
              <a:t>Section title divider</a:t>
            </a:r>
          </a:p>
        </p:txBody>
      </p:sp>
      <p:sp>
        <p:nvSpPr>
          <p:cNvPr id="8" name="TextBox 7">
            <a:extLst>
              <a:ext uri="{FF2B5EF4-FFF2-40B4-BE49-F238E27FC236}">
                <a16:creationId xmlns:a16="http://schemas.microsoft.com/office/drawing/2014/main" id="{7AA945C6-BAD1-7046-8472-0546C4FA920C}"/>
              </a:ext>
            </a:extLst>
          </p:cNvPr>
          <p:cNvSpPr txBox="1"/>
          <p:nvPr userDrawn="1"/>
        </p:nvSpPr>
        <p:spPr>
          <a:xfrm>
            <a:off x="455994" y="461948"/>
            <a:ext cx="1477550" cy="244426"/>
          </a:xfrm>
          <a:prstGeom prst="rect">
            <a:avLst/>
          </a:prstGeom>
          <a:noFill/>
        </p:spPr>
        <p:txBody>
          <a:bodyPr wrap="square" lIns="0" tIns="0" rIns="0" bIns="0" rtlCol="0">
            <a:spAutoFit/>
          </a:bodyPr>
          <a:lstStyle/>
          <a:p>
            <a:pPr algn="l">
              <a:lnSpc>
                <a:spcPct val="90000"/>
              </a:lnSpc>
              <a:spcAft>
                <a:spcPts val="588"/>
              </a:spcAft>
            </a:pPr>
            <a:r>
              <a:rPr lang="en-US" sz="1765" b="1" i="0">
                <a:solidFill>
                  <a:schemeClr val="tx1"/>
                </a:solidFill>
                <a:latin typeface="Segoe UI Semibold" panose="020B0502040204020203" pitchFamily="34" charset="0"/>
                <a:cs typeface="Segoe UI Semibold" panose="020B0502040204020203" pitchFamily="34" charset="0"/>
              </a:rPr>
              <a:t>Azure </a:t>
            </a:r>
            <a:r>
              <a:rPr lang="en-US" sz="1765" b="1" i="0">
                <a:solidFill>
                  <a:schemeClr val="bg1"/>
                </a:soli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33064238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Clean Blue">
    <p:bg>
      <p:bgPr>
        <a:solidFill>
          <a:srgbClr val="0078D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C45DEED-3743-FA4E-B7B7-3F6C8A033BD4}"/>
              </a:ext>
            </a:extLst>
          </p:cNvPr>
          <p:cNvSpPr>
            <a:spLocks noGrp="1"/>
          </p:cNvSpPr>
          <p:nvPr>
            <p:ph type="title" hasCustomPrompt="1"/>
          </p:nvPr>
        </p:nvSpPr>
        <p:spPr>
          <a:xfrm>
            <a:off x="476825" y="1923724"/>
            <a:ext cx="9590836" cy="1793104"/>
          </a:xfrm>
          <a:noFill/>
        </p:spPr>
        <p:txBody>
          <a:bodyPr lIns="0" tIns="0" rIns="0" bIns="0" anchor="b" anchorCtr="0"/>
          <a:lstStyle>
            <a:lvl1pPr>
              <a:defRPr sz="4704" strike="noStrike" spc="-49" baseline="0">
                <a:solidFill>
                  <a:schemeClr val="tx1"/>
                </a:solidFill>
              </a:defRPr>
            </a:lvl1pPr>
          </a:lstStyle>
          <a:p>
            <a:r>
              <a:rPr lang="en-US"/>
              <a:t>Section title divider</a:t>
            </a:r>
          </a:p>
        </p:txBody>
      </p:sp>
    </p:spTree>
    <p:extLst>
      <p:ext uri="{BB962C8B-B14F-4D97-AF65-F5344CB8AC3E}">
        <p14:creationId xmlns:p14="http://schemas.microsoft.com/office/powerpoint/2010/main" val="35904782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Image Blue">
    <p:bg>
      <p:bgPr>
        <a:solidFill>
          <a:srgbClr val="0078D4"/>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99269B4-A108-D54D-A7F2-1AAA1B48E4E9}"/>
              </a:ext>
            </a:extLst>
          </p:cNvPr>
          <p:cNvSpPr>
            <a:spLocks noGrp="1"/>
          </p:cNvSpPr>
          <p:nvPr>
            <p:ph type="title" hasCustomPrompt="1"/>
          </p:nvPr>
        </p:nvSpPr>
        <p:spPr>
          <a:xfrm>
            <a:off x="476826" y="1168944"/>
            <a:ext cx="5521129" cy="2547885"/>
          </a:xfrm>
          <a:noFill/>
        </p:spPr>
        <p:txBody>
          <a:bodyPr lIns="0" tIns="0" rIns="0" bIns="0" anchor="b" anchorCtr="0"/>
          <a:lstStyle>
            <a:lvl1pPr>
              <a:defRPr sz="4704" strike="noStrike" spc="-49" baseline="0">
                <a:solidFill>
                  <a:schemeClr val="tx1"/>
                </a:solidFill>
              </a:defRPr>
            </a:lvl1pPr>
          </a:lstStyle>
          <a:p>
            <a:r>
              <a:rPr lang="en-US"/>
              <a:t>Section title divider</a:t>
            </a:r>
          </a:p>
        </p:txBody>
      </p:sp>
      <p:sp>
        <p:nvSpPr>
          <p:cNvPr id="10" name="Picture Placeholder 3">
            <a:extLst>
              <a:ext uri="{FF2B5EF4-FFF2-40B4-BE49-F238E27FC236}">
                <a16:creationId xmlns:a16="http://schemas.microsoft.com/office/drawing/2014/main" id="{580BE590-E2CA-D447-8C93-0D1831CE3820}"/>
              </a:ext>
            </a:extLst>
          </p:cNvPr>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17211334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Logo Black">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8E7635B-3476-E94D-A1D5-0A6A6A830726}"/>
              </a:ext>
            </a:extLst>
          </p:cNvPr>
          <p:cNvSpPr>
            <a:spLocks noGrp="1"/>
          </p:cNvSpPr>
          <p:nvPr>
            <p:ph type="title" hasCustomPrompt="1"/>
          </p:nvPr>
        </p:nvSpPr>
        <p:spPr>
          <a:xfrm>
            <a:off x="476825" y="1923724"/>
            <a:ext cx="9590836" cy="1793104"/>
          </a:xfrm>
          <a:noFill/>
        </p:spPr>
        <p:txBody>
          <a:bodyPr lIns="0" tIns="0" rIns="0" bIns="0" anchor="b" anchorCtr="0"/>
          <a:lstStyle>
            <a:lvl1pPr>
              <a:defRPr sz="4704" strike="noStrike" spc="-49" baseline="0">
                <a:solidFill>
                  <a:schemeClr val="tx1"/>
                </a:solidFill>
              </a:defRPr>
            </a:lvl1pPr>
          </a:lstStyle>
          <a:p>
            <a:r>
              <a:rPr lang="en-US"/>
              <a:t>Section title divider</a:t>
            </a:r>
          </a:p>
        </p:txBody>
      </p:sp>
      <p:sp>
        <p:nvSpPr>
          <p:cNvPr id="7" name="TextBox 6">
            <a:extLst>
              <a:ext uri="{FF2B5EF4-FFF2-40B4-BE49-F238E27FC236}">
                <a16:creationId xmlns:a16="http://schemas.microsoft.com/office/drawing/2014/main" id="{CCF9D312-C0AE-6F46-8A3E-61024E7BF667}"/>
              </a:ext>
            </a:extLst>
          </p:cNvPr>
          <p:cNvSpPr txBox="1"/>
          <p:nvPr userDrawn="1"/>
        </p:nvSpPr>
        <p:spPr>
          <a:xfrm>
            <a:off x="455994" y="461948"/>
            <a:ext cx="1477550" cy="244426"/>
          </a:xfrm>
          <a:prstGeom prst="rect">
            <a:avLst/>
          </a:prstGeom>
          <a:noFill/>
        </p:spPr>
        <p:txBody>
          <a:bodyPr wrap="square" lIns="0" tIns="0" rIns="0" bIns="0" rtlCol="0">
            <a:spAutoFit/>
          </a:bodyPr>
          <a:lstStyle/>
          <a:p>
            <a:pPr algn="l">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a:t>
            </a:r>
            <a:r>
              <a:rPr lang="en-US" sz="1765" b="1" i="0">
                <a:solidFill>
                  <a:schemeClr val="bg1"/>
                </a:solidFill>
                <a:latin typeface="Segoe UI Semibold" panose="020B0502040204020203" pitchFamily="34" charset="0"/>
                <a:cs typeface="Segoe UI Semibold" panose="020B0502040204020203" pitchFamily="34" charset="0"/>
              </a:rPr>
              <a:t> </a:t>
            </a:r>
            <a:r>
              <a:rPr lang="en-US" sz="1765" b="1" i="0">
                <a:solidFill>
                  <a:schemeClr val="tx1"/>
                </a:soli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33916329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Clean Black">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9127ED8-C22C-9D40-A922-3EA56AA2B96F}"/>
              </a:ext>
            </a:extLst>
          </p:cNvPr>
          <p:cNvSpPr>
            <a:spLocks noGrp="1"/>
          </p:cNvSpPr>
          <p:nvPr>
            <p:ph type="title" hasCustomPrompt="1"/>
          </p:nvPr>
        </p:nvSpPr>
        <p:spPr>
          <a:xfrm>
            <a:off x="476825" y="1923724"/>
            <a:ext cx="9590836" cy="1793104"/>
          </a:xfrm>
          <a:noFill/>
        </p:spPr>
        <p:txBody>
          <a:bodyPr lIns="0" tIns="0" rIns="0" bIns="0" anchor="b" anchorCtr="0"/>
          <a:lstStyle>
            <a:lvl1pPr>
              <a:defRPr sz="4704" strike="noStrike" spc="-49" baseline="0">
                <a:solidFill>
                  <a:schemeClr val="tx1"/>
                </a:solidFill>
              </a:defRPr>
            </a:lvl1pPr>
          </a:lstStyle>
          <a:p>
            <a:r>
              <a:rPr lang="en-US"/>
              <a:t>Section title divider</a:t>
            </a:r>
          </a:p>
        </p:txBody>
      </p:sp>
    </p:spTree>
    <p:extLst>
      <p:ext uri="{BB962C8B-B14F-4D97-AF65-F5344CB8AC3E}">
        <p14:creationId xmlns:p14="http://schemas.microsoft.com/office/powerpoint/2010/main" val="38988000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Image Black">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99269B4-A108-D54D-A7F2-1AAA1B48E4E9}"/>
              </a:ext>
            </a:extLst>
          </p:cNvPr>
          <p:cNvSpPr>
            <a:spLocks noGrp="1"/>
          </p:cNvSpPr>
          <p:nvPr>
            <p:ph type="title" hasCustomPrompt="1"/>
          </p:nvPr>
        </p:nvSpPr>
        <p:spPr>
          <a:xfrm>
            <a:off x="476826" y="1168944"/>
            <a:ext cx="5521129" cy="2547885"/>
          </a:xfrm>
          <a:noFill/>
        </p:spPr>
        <p:txBody>
          <a:bodyPr lIns="0" tIns="0" rIns="0" bIns="0" anchor="b" anchorCtr="0"/>
          <a:lstStyle>
            <a:lvl1pPr>
              <a:defRPr sz="4704" strike="noStrike" spc="-49" baseline="0">
                <a:solidFill>
                  <a:schemeClr val="tx1"/>
                </a:solidFill>
              </a:defRPr>
            </a:lvl1pPr>
          </a:lstStyle>
          <a:p>
            <a:r>
              <a:rPr lang="en-US"/>
              <a:t>Section title divider</a:t>
            </a:r>
          </a:p>
        </p:txBody>
      </p:sp>
      <p:sp>
        <p:nvSpPr>
          <p:cNvPr id="10" name="Picture Placeholder 3">
            <a:extLst>
              <a:ext uri="{FF2B5EF4-FFF2-40B4-BE49-F238E27FC236}">
                <a16:creationId xmlns:a16="http://schemas.microsoft.com/office/drawing/2014/main" id="{580BE590-E2CA-D447-8C93-0D1831CE3820}"/>
              </a:ext>
            </a:extLst>
          </p:cNvPr>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22055914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4822951" cy="402359"/>
          </a:xfrm>
        </p:spPr>
        <p:txBody>
          <a:bodyPr wrap="square" lIns="0" tIns="0" rIns="0" bIns="0">
            <a:spAutoFit/>
          </a:bodyPr>
          <a:lstStyle>
            <a:lvl1pPr>
              <a:lnSpc>
                <a:spcPts val="3136"/>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9508"/>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59836275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303152" y="0"/>
            <a:ext cx="7888849"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3348831" cy="402359"/>
          </a:xfrm>
        </p:spPr>
        <p:txBody>
          <a:bodyPr wrap="square" lIns="0" tIns="0" rIns="0" bIns="0">
            <a:spAutoFit/>
          </a:bodyPr>
          <a:lstStyle>
            <a:lvl1pPr>
              <a:lnSpc>
                <a:spcPts val="3136"/>
              </a:lnSpc>
              <a:defRPr sz="2745" baseline="0">
                <a:solidFill>
                  <a:schemeClr val="tx1"/>
                </a:solidFill>
              </a:defRPr>
            </a:lvl1pPr>
          </a:lstStyle>
          <a:p>
            <a:r>
              <a:rPr lang="en-US"/>
              <a:t>Photo layout 2</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739889"/>
            <a:ext cx="3348831" cy="3163302"/>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8"/>
            <a:ext cx="3348831"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1971313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2378016" y="0"/>
            <a:ext cx="9813984"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9" name="Text Placeholder 6">
            <a:extLst>
              <a:ext uri="{FF2B5EF4-FFF2-40B4-BE49-F238E27FC236}">
                <a16:creationId xmlns:a16="http://schemas.microsoft.com/office/drawing/2014/main" id="{86E1E254-DD8D-7649-AD17-2A079D9CE19F}"/>
              </a:ext>
            </a:extLst>
          </p:cNvPr>
          <p:cNvSpPr>
            <a:spLocks noGrp="1"/>
          </p:cNvSpPr>
          <p:nvPr>
            <p:ph type="body" sz="quarter" idx="12" hasCustomPrompt="1"/>
          </p:nvPr>
        </p:nvSpPr>
        <p:spPr>
          <a:xfrm>
            <a:off x="455997" y="440494"/>
            <a:ext cx="1643445" cy="301770"/>
          </a:xfr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b="0" i="0" spc="0">
                <a:solidFill>
                  <a:schemeClr val="tx1"/>
                </a:solidFill>
              </a:defRPr>
            </a:lvl2pPr>
            <a:lvl3pPr marL="448107" indent="0">
              <a:buNone/>
              <a:defRPr/>
            </a:lvl3pPr>
            <a:lvl4pPr marL="672161" indent="0">
              <a:buNone/>
              <a:defRPr/>
            </a:lvl4pPr>
            <a:lvl5pPr marL="0" indent="0">
              <a:lnSpc>
                <a:spcPts val="1175"/>
              </a:lnSpc>
              <a:spcBef>
                <a:spcPts val="588"/>
              </a:spcBef>
              <a:buNone/>
              <a:defRPr sz="980" b="0" i="0">
                <a:latin typeface="Segoe UI" panose="020B0502040204020203" pitchFamily="34" charset="0"/>
                <a:cs typeface="Segoe UI" panose="020B0502040204020203" pitchFamily="34" charset="0"/>
              </a:defRPr>
            </a:lvl5pPr>
          </a:lstStyle>
          <a:p>
            <a:pPr lvl="4"/>
            <a:r>
              <a:rPr lang="en-US"/>
              <a:t>Photo layout 3. Small caption: Segoe UI Bold 10/12</a:t>
            </a:r>
          </a:p>
        </p:txBody>
      </p:sp>
    </p:spTree>
    <p:extLst>
      <p:ext uri="{BB962C8B-B14F-4D97-AF65-F5344CB8AC3E}">
        <p14:creationId xmlns:p14="http://schemas.microsoft.com/office/powerpoint/2010/main" val="115464749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72.xml"/><Relationship Id="rId13" Type="http://schemas.openxmlformats.org/officeDocument/2006/relationships/slideLayout" Target="../slideLayouts/slideLayout377.xml"/><Relationship Id="rId18" Type="http://schemas.openxmlformats.org/officeDocument/2006/relationships/slideLayout" Target="../slideLayouts/slideLayout382.xml"/><Relationship Id="rId26" Type="http://schemas.openxmlformats.org/officeDocument/2006/relationships/slideLayout" Target="../slideLayouts/slideLayout390.xml"/><Relationship Id="rId3" Type="http://schemas.openxmlformats.org/officeDocument/2006/relationships/slideLayout" Target="../slideLayouts/slideLayout367.xml"/><Relationship Id="rId21" Type="http://schemas.openxmlformats.org/officeDocument/2006/relationships/slideLayout" Target="../slideLayouts/slideLayout385.xml"/><Relationship Id="rId34" Type="http://schemas.openxmlformats.org/officeDocument/2006/relationships/slideLayout" Target="../slideLayouts/slideLayout398.xml"/><Relationship Id="rId7" Type="http://schemas.openxmlformats.org/officeDocument/2006/relationships/slideLayout" Target="../slideLayouts/slideLayout371.xml"/><Relationship Id="rId12" Type="http://schemas.openxmlformats.org/officeDocument/2006/relationships/slideLayout" Target="../slideLayouts/slideLayout376.xml"/><Relationship Id="rId17" Type="http://schemas.openxmlformats.org/officeDocument/2006/relationships/slideLayout" Target="../slideLayouts/slideLayout381.xml"/><Relationship Id="rId25" Type="http://schemas.openxmlformats.org/officeDocument/2006/relationships/slideLayout" Target="../slideLayouts/slideLayout389.xml"/><Relationship Id="rId33" Type="http://schemas.openxmlformats.org/officeDocument/2006/relationships/slideLayout" Target="../slideLayouts/slideLayout397.xml"/><Relationship Id="rId2" Type="http://schemas.openxmlformats.org/officeDocument/2006/relationships/slideLayout" Target="../slideLayouts/slideLayout366.xml"/><Relationship Id="rId16" Type="http://schemas.openxmlformats.org/officeDocument/2006/relationships/slideLayout" Target="../slideLayouts/slideLayout380.xml"/><Relationship Id="rId20" Type="http://schemas.openxmlformats.org/officeDocument/2006/relationships/slideLayout" Target="../slideLayouts/slideLayout384.xml"/><Relationship Id="rId29" Type="http://schemas.openxmlformats.org/officeDocument/2006/relationships/slideLayout" Target="../slideLayouts/slideLayout393.xml"/><Relationship Id="rId1" Type="http://schemas.openxmlformats.org/officeDocument/2006/relationships/slideLayout" Target="../slideLayouts/slideLayout365.xml"/><Relationship Id="rId6" Type="http://schemas.openxmlformats.org/officeDocument/2006/relationships/slideLayout" Target="../slideLayouts/slideLayout370.xml"/><Relationship Id="rId11" Type="http://schemas.openxmlformats.org/officeDocument/2006/relationships/slideLayout" Target="../slideLayouts/slideLayout375.xml"/><Relationship Id="rId24" Type="http://schemas.openxmlformats.org/officeDocument/2006/relationships/slideLayout" Target="../slideLayouts/slideLayout388.xml"/><Relationship Id="rId32" Type="http://schemas.openxmlformats.org/officeDocument/2006/relationships/slideLayout" Target="../slideLayouts/slideLayout396.xml"/><Relationship Id="rId5" Type="http://schemas.openxmlformats.org/officeDocument/2006/relationships/slideLayout" Target="../slideLayouts/slideLayout369.xml"/><Relationship Id="rId15" Type="http://schemas.openxmlformats.org/officeDocument/2006/relationships/slideLayout" Target="../slideLayouts/slideLayout379.xml"/><Relationship Id="rId23" Type="http://schemas.openxmlformats.org/officeDocument/2006/relationships/slideLayout" Target="../slideLayouts/slideLayout387.xml"/><Relationship Id="rId28" Type="http://schemas.openxmlformats.org/officeDocument/2006/relationships/slideLayout" Target="../slideLayouts/slideLayout392.xml"/><Relationship Id="rId36" Type="http://schemas.openxmlformats.org/officeDocument/2006/relationships/image" Target="../media/image44.emf"/><Relationship Id="rId10" Type="http://schemas.openxmlformats.org/officeDocument/2006/relationships/slideLayout" Target="../slideLayouts/slideLayout374.xml"/><Relationship Id="rId19" Type="http://schemas.openxmlformats.org/officeDocument/2006/relationships/slideLayout" Target="../slideLayouts/slideLayout383.xml"/><Relationship Id="rId31" Type="http://schemas.openxmlformats.org/officeDocument/2006/relationships/slideLayout" Target="../slideLayouts/slideLayout395.xml"/><Relationship Id="rId4" Type="http://schemas.openxmlformats.org/officeDocument/2006/relationships/slideLayout" Target="../slideLayouts/slideLayout368.xml"/><Relationship Id="rId9" Type="http://schemas.openxmlformats.org/officeDocument/2006/relationships/slideLayout" Target="../slideLayouts/slideLayout373.xml"/><Relationship Id="rId14" Type="http://schemas.openxmlformats.org/officeDocument/2006/relationships/slideLayout" Target="../slideLayouts/slideLayout378.xml"/><Relationship Id="rId22" Type="http://schemas.openxmlformats.org/officeDocument/2006/relationships/slideLayout" Target="../slideLayouts/slideLayout386.xml"/><Relationship Id="rId27" Type="http://schemas.openxmlformats.org/officeDocument/2006/relationships/slideLayout" Target="../slideLayouts/slideLayout391.xml"/><Relationship Id="rId30" Type="http://schemas.openxmlformats.org/officeDocument/2006/relationships/slideLayout" Target="../slideLayouts/slideLayout394.xml"/><Relationship Id="rId35"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406.xml"/><Relationship Id="rId13" Type="http://schemas.openxmlformats.org/officeDocument/2006/relationships/slideLayout" Target="../slideLayouts/slideLayout411.xml"/><Relationship Id="rId18" Type="http://schemas.openxmlformats.org/officeDocument/2006/relationships/slideLayout" Target="../slideLayouts/slideLayout416.xml"/><Relationship Id="rId3" Type="http://schemas.openxmlformats.org/officeDocument/2006/relationships/slideLayout" Target="../slideLayouts/slideLayout401.xml"/><Relationship Id="rId21" Type="http://schemas.openxmlformats.org/officeDocument/2006/relationships/theme" Target="../theme/theme11.xml"/><Relationship Id="rId7" Type="http://schemas.openxmlformats.org/officeDocument/2006/relationships/slideLayout" Target="../slideLayouts/slideLayout405.xml"/><Relationship Id="rId12" Type="http://schemas.openxmlformats.org/officeDocument/2006/relationships/slideLayout" Target="../slideLayouts/slideLayout410.xml"/><Relationship Id="rId17" Type="http://schemas.openxmlformats.org/officeDocument/2006/relationships/slideLayout" Target="../slideLayouts/slideLayout415.xml"/><Relationship Id="rId2" Type="http://schemas.openxmlformats.org/officeDocument/2006/relationships/slideLayout" Target="../slideLayouts/slideLayout400.xml"/><Relationship Id="rId16" Type="http://schemas.openxmlformats.org/officeDocument/2006/relationships/slideLayout" Target="../slideLayouts/slideLayout414.xml"/><Relationship Id="rId20" Type="http://schemas.openxmlformats.org/officeDocument/2006/relationships/slideLayout" Target="../slideLayouts/slideLayout418.xml"/><Relationship Id="rId1" Type="http://schemas.openxmlformats.org/officeDocument/2006/relationships/slideLayout" Target="../slideLayouts/slideLayout399.xml"/><Relationship Id="rId6" Type="http://schemas.openxmlformats.org/officeDocument/2006/relationships/slideLayout" Target="../slideLayouts/slideLayout404.xml"/><Relationship Id="rId11" Type="http://schemas.openxmlformats.org/officeDocument/2006/relationships/slideLayout" Target="../slideLayouts/slideLayout409.xml"/><Relationship Id="rId5" Type="http://schemas.openxmlformats.org/officeDocument/2006/relationships/slideLayout" Target="../slideLayouts/slideLayout403.xml"/><Relationship Id="rId15" Type="http://schemas.openxmlformats.org/officeDocument/2006/relationships/slideLayout" Target="../slideLayouts/slideLayout413.xml"/><Relationship Id="rId10" Type="http://schemas.openxmlformats.org/officeDocument/2006/relationships/slideLayout" Target="../slideLayouts/slideLayout408.xml"/><Relationship Id="rId19" Type="http://schemas.openxmlformats.org/officeDocument/2006/relationships/slideLayout" Target="../slideLayouts/slideLayout417.xml"/><Relationship Id="rId4" Type="http://schemas.openxmlformats.org/officeDocument/2006/relationships/slideLayout" Target="../slideLayouts/slideLayout402.xml"/><Relationship Id="rId9" Type="http://schemas.openxmlformats.org/officeDocument/2006/relationships/slideLayout" Target="../slideLayouts/slideLayout407.xml"/><Relationship Id="rId14" Type="http://schemas.openxmlformats.org/officeDocument/2006/relationships/slideLayout" Target="../slideLayouts/slideLayout412.xml"/><Relationship Id="rId22" Type="http://schemas.openxmlformats.org/officeDocument/2006/relationships/image" Target="../media/image1.emf"/></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426.xml"/><Relationship Id="rId13" Type="http://schemas.openxmlformats.org/officeDocument/2006/relationships/slideLayout" Target="../slideLayouts/slideLayout431.xml"/><Relationship Id="rId18" Type="http://schemas.openxmlformats.org/officeDocument/2006/relationships/slideLayout" Target="../slideLayouts/slideLayout436.xml"/><Relationship Id="rId26" Type="http://schemas.openxmlformats.org/officeDocument/2006/relationships/slideLayout" Target="../slideLayouts/slideLayout444.xml"/><Relationship Id="rId39" Type="http://schemas.openxmlformats.org/officeDocument/2006/relationships/slideLayout" Target="../slideLayouts/slideLayout457.xml"/><Relationship Id="rId3" Type="http://schemas.openxmlformats.org/officeDocument/2006/relationships/slideLayout" Target="../slideLayouts/slideLayout421.xml"/><Relationship Id="rId21" Type="http://schemas.openxmlformats.org/officeDocument/2006/relationships/slideLayout" Target="../slideLayouts/slideLayout439.xml"/><Relationship Id="rId34" Type="http://schemas.openxmlformats.org/officeDocument/2006/relationships/slideLayout" Target="../slideLayouts/slideLayout452.xml"/><Relationship Id="rId42" Type="http://schemas.openxmlformats.org/officeDocument/2006/relationships/slideLayout" Target="../slideLayouts/slideLayout460.xml"/><Relationship Id="rId7" Type="http://schemas.openxmlformats.org/officeDocument/2006/relationships/slideLayout" Target="../slideLayouts/slideLayout425.xml"/><Relationship Id="rId12" Type="http://schemas.openxmlformats.org/officeDocument/2006/relationships/slideLayout" Target="../slideLayouts/slideLayout430.xml"/><Relationship Id="rId17" Type="http://schemas.openxmlformats.org/officeDocument/2006/relationships/slideLayout" Target="../slideLayouts/slideLayout435.xml"/><Relationship Id="rId25" Type="http://schemas.openxmlformats.org/officeDocument/2006/relationships/slideLayout" Target="../slideLayouts/slideLayout443.xml"/><Relationship Id="rId33" Type="http://schemas.openxmlformats.org/officeDocument/2006/relationships/slideLayout" Target="../slideLayouts/slideLayout451.xml"/><Relationship Id="rId38" Type="http://schemas.openxmlformats.org/officeDocument/2006/relationships/slideLayout" Target="../slideLayouts/slideLayout456.xml"/><Relationship Id="rId46" Type="http://schemas.openxmlformats.org/officeDocument/2006/relationships/image" Target="../media/image1.emf"/><Relationship Id="rId2" Type="http://schemas.openxmlformats.org/officeDocument/2006/relationships/slideLayout" Target="../slideLayouts/slideLayout420.xml"/><Relationship Id="rId16" Type="http://schemas.openxmlformats.org/officeDocument/2006/relationships/slideLayout" Target="../slideLayouts/slideLayout434.xml"/><Relationship Id="rId20" Type="http://schemas.openxmlformats.org/officeDocument/2006/relationships/slideLayout" Target="../slideLayouts/slideLayout438.xml"/><Relationship Id="rId29" Type="http://schemas.openxmlformats.org/officeDocument/2006/relationships/slideLayout" Target="../slideLayouts/slideLayout447.xml"/><Relationship Id="rId41" Type="http://schemas.openxmlformats.org/officeDocument/2006/relationships/slideLayout" Target="../slideLayouts/slideLayout459.xml"/><Relationship Id="rId1" Type="http://schemas.openxmlformats.org/officeDocument/2006/relationships/slideLayout" Target="../slideLayouts/slideLayout419.xml"/><Relationship Id="rId6" Type="http://schemas.openxmlformats.org/officeDocument/2006/relationships/slideLayout" Target="../slideLayouts/slideLayout424.xml"/><Relationship Id="rId11" Type="http://schemas.openxmlformats.org/officeDocument/2006/relationships/slideLayout" Target="../slideLayouts/slideLayout429.xml"/><Relationship Id="rId24" Type="http://schemas.openxmlformats.org/officeDocument/2006/relationships/slideLayout" Target="../slideLayouts/slideLayout442.xml"/><Relationship Id="rId32" Type="http://schemas.openxmlformats.org/officeDocument/2006/relationships/slideLayout" Target="../slideLayouts/slideLayout450.xml"/><Relationship Id="rId37" Type="http://schemas.openxmlformats.org/officeDocument/2006/relationships/slideLayout" Target="../slideLayouts/slideLayout455.xml"/><Relationship Id="rId40" Type="http://schemas.openxmlformats.org/officeDocument/2006/relationships/slideLayout" Target="../slideLayouts/slideLayout458.xml"/><Relationship Id="rId45" Type="http://schemas.openxmlformats.org/officeDocument/2006/relationships/theme" Target="../theme/theme12.xml"/><Relationship Id="rId5" Type="http://schemas.openxmlformats.org/officeDocument/2006/relationships/slideLayout" Target="../slideLayouts/slideLayout423.xml"/><Relationship Id="rId15" Type="http://schemas.openxmlformats.org/officeDocument/2006/relationships/slideLayout" Target="../slideLayouts/slideLayout433.xml"/><Relationship Id="rId23" Type="http://schemas.openxmlformats.org/officeDocument/2006/relationships/slideLayout" Target="../slideLayouts/slideLayout441.xml"/><Relationship Id="rId28" Type="http://schemas.openxmlformats.org/officeDocument/2006/relationships/slideLayout" Target="../slideLayouts/slideLayout446.xml"/><Relationship Id="rId36" Type="http://schemas.openxmlformats.org/officeDocument/2006/relationships/slideLayout" Target="../slideLayouts/slideLayout454.xml"/><Relationship Id="rId10" Type="http://schemas.openxmlformats.org/officeDocument/2006/relationships/slideLayout" Target="../slideLayouts/slideLayout428.xml"/><Relationship Id="rId19" Type="http://schemas.openxmlformats.org/officeDocument/2006/relationships/slideLayout" Target="../slideLayouts/slideLayout437.xml"/><Relationship Id="rId31" Type="http://schemas.openxmlformats.org/officeDocument/2006/relationships/slideLayout" Target="../slideLayouts/slideLayout449.xml"/><Relationship Id="rId44" Type="http://schemas.openxmlformats.org/officeDocument/2006/relationships/slideLayout" Target="../slideLayouts/slideLayout462.xml"/><Relationship Id="rId4" Type="http://schemas.openxmlformats.org/officeDocument/2006/relationships/slideLayout" Target="../slideLayouts/slideLayout422.xml"/><Relationship Id="rId9" Type="http://schemas.openxmlformats.org/officeDocument/2006/relationships/slideLayout" Target="../slideLayouts/slideLayout427.xml"/><Relationship Id="rId14" Type="http://schemas.openxmlformats.org/officeDocument/2006/relationships/slideLayout" Target="../slideLayouts/slideLayout432.xml"/><Relationship Id="rId22" Type="http://schemas.openxmlformats.org/officeDocument/2006/relationships/slideLayout" Target="../slideLayouts/slideLayout440.xml"/><Relationship Id="rId27" Type="http://schemas.openxmlformats.org/officeDocument/2006/relationships/slideLayout" Target="../slideLayouts/slideLayout445.xml"/><Relationship Id="rId30" Type="http://schemas.openxmlformats.org/officeDocument/2006/relationships/slideLayout" Target="../slideLayouts/slideLayout448.xml"/><Relationship Id="rId35" Type="http://schemas.openxmlformats.org/officeDocument/2006/relationships/slideLayout" Target="../slideLayouts/slideLayout453.xml"/><Relationship Id="rId43" Type="http://schemas.openxmlformats.org/officeDocument/2006/relationships/slideLayout" Target="../slideLayouts/slideLayout46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470.xml"/><Relationship Id="rId13" Type="http://schemas.openxmlformats.org/officeDocument/2006/relationships/slideLayout" Target="../slideLayouts/slideLayout475.xml"/><Relationship Id="rId18" Type="http://schemas.openxmlformats.org/officeDocument/2006/relationships/slideLayout" Target="../slideLayouts/slideLayout480.xml"/><Relationship Id="rId3" Type="http://schemas.openxmlformats.org/officeDocument/2006/relationships/slideLayout" Target="../slideLayouts/slideLayout465.xml"/><Relationship Id="rId21" Type="http://schemas.openxmlformats.org/officeDocument/2006/relationships/slideLayout" Target="../slideLayouts/slideLayout483.xml"/><Relationship Id="rId7" Type="http://schemas.openxmlformats.org/officeDocument/2006/relationships/slideLayout" Target="../slideLayouts/slideLayout469.xml"/><Relationship Id="rId12" Type="http://schemas.openxmlformats.org/officeDocument/2006/relationships/slideLayout" Target="../slideLayouts/slideLayout474.xml"/><Relationship Id="rId17" Type="http://schemas.openxmlformats.org/officeDocument/2006/relationships/slideLayout" Target="../slideLayouts/slideLayout479.xml"/><Relationship Id="rId25" Type="http://schemas.openxmlformats.org/officeDocument/2006/relationships/image" Target="../media/image95.png"/><Relationship Id="rId2" Type="http://schemas.openxmlformats.org/officeDocument/2006/relationships/slideLayout" Target="../slideLayouts/slideLayout464.xml"/><Relationship Id="rId16" Type="http://schemas.openxmlformats.org/officeDocument/2006/relationships/slideLayout" Target="../slideLayouts/slideLayout478.xml"/><Relationship Id="rId20" Type="http://schemas.openxmlformats.org/officeDocument/2006/relationships/slideLayout" Target="../slideLayouts/slideLayout482.xml"/><Relationship Id="rId1" Type="http://schemas.openxmlformats.org/officeDocument/2006/relationships/slideLayout" Target="../slideLayouts/slideLayout463.xml"/><Relationship Id="rId6" Type="http://schemas.openxmlformats.org/officeDocument/2006/relationships/slideLayout" Target="../slideLayouts/slideLayout468.xml"/><Relationship Id="rId11" Type="http://schemas.openxmlformats.org/officeDocument/2006/relationships/slideLayout" Target="../slideLayouts/slideLayout473.xml"/><Relationship Id="rId24" Type="http://schemas.openxmlformats.org/officeDocument/2006/relationships/theme" Target="../theme/theme13.xml"/><Relationship Id="rId5" Type="http://schemas.openxmlformats.org/officeDocument/2006/relationships/slideLayout" Target="../slideLayouts/slideLayout467.xml"/><Relationship Id="rId15" Type="http://schemas.openxmlformats.org/officeDocument/2006/relationships/slideLayout" Target="../slideLayouts/slideLayout477.xml"/><Relationship Id="rId23" Type="http://schemas.openxmlformats.org/officeDocument/2006/relationships/slideLayout" Target="../slideLayouts/slideLayout485.xml"/><Relationship Id="rId10" Type="http://schemas.openxmlformats.org/officeDocument/2006/relationships/slideLayout" Target="../slideLayouts/slideLayout472.xml"/><Relationship Id="rId19" Type="http://schemas.openxmlformats.org/officeDocument/2006/relationships/slideLayout" Target="../slideLayouts/slideLayout481.xml"/><Relationship Id="rId4" Type="http://schemas.openxmlformats.org/officeDocument/2006/relationships/slideLayout" Target="../slideLayouts/slideLayout466.xml"/><Relationship Id="rId9" Type="http://schemas.openxmlformats.org/officeDocument/2006/relationships/slideLayout" Target="../slideLayouts/slideLayout471.xml"/><Relationship Id="rId14" Type="http://schemas.openxmlformats.org/officeDocument/2006/relationships/slideLayout" Target="../slideLayouts/slideLayout476.xml"/><Relationship Id="rId22" Type="http://schemas.openxmlformats.org/officeDocument/2006/relationships/slideLayout" Target="../slideLayouts/slideLayout484.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493.xml"/><Relationship Id="rId13" Type="http://schemas.openxmlformats.org/officeDocument/2006/relationships/slideLayout" Target="../slideLayouts/slideLayout498.xml"/><Relationship Id="rId18" Type="http://schemas.openxmlformats.org/officeDocument/2006/relationships/slideLayout" Target="../slideLayouts/slideLayout503.xml"/><Relationship Id="rId26" Type="http://schemas.openxmlformats.org/officeDocument/2006/relationships/slideLayout" Target="../slideLayouts/slideLayout511.xml"/><Relationship Id="rId3" Type="http://schemas.openxmlformats.org/officeDocument/2006/relationships/slideLayout" Target="../slideLayouts/slideLayout488.xml"/><Relationship Id="rId21" Type="http://schemas.openxmlformats.org/officeDocument/2006/relationships/slideLayout" Target="../slideLayouts/slideLayout506.xml"/><Relationship Id="rId7" Type="http://schemas.openxmlformats.org/officeDocument/2006/relationships/slideLayout" Target="../slideLayouts/slideLayout492.xml"/><Relationship Id="rId12" Type="http://schemas.openxmlformats.org/officeDocument/2006/relationships/slideLayout" Target="../slideLayouts/slideLayout497.xml"/><Relationship Id="rId17" Type="http://schemas.openxmlformats.org/officeDocument/2006/relationships/slideLayout" Target="../slideLayouts/slideLayout502.xml"/><Relationship Id="rId25" Type="http://schemas.openxmlformats.org/officeDocument/2006/relationships/slideLayout" Target="../slideLayouts/slideLayout510.xml"/><Relationship Id="rId2" Type="http://schemas.openxmlformats.org/officeDocument/2006/relationships/slideLayout" Target="../slideLayouts/slideLayout487.xml"/><Relationship Id="rId16" Type="http://schemas.openxmlformats.org/officeDocument/2006/relationships/slideLayout" Target="../slideLayouts/slideLayout501.xml"/><Relationship Id="rId20" Type="http://schemas.openxmlformats.org/officeDocument/2006/relationships/slideLayout" Target="../slideLayouts/slideLayout505.xml"/><Relationship Id="rId29" Type="http://schemas.openxmlformats.org/officeDocument/2006/relationships/image" Target="../media/image48.emf"/><Relationship Id="rId1" Type="http://schemas.openxmlformats.org/officeDocument/2006/relationships/slideLayout" Target="../slideLayouts/slideLayout486.xml"/><Relationship Id="rId6" Type="http://schemas.openxmlformats.org/officeDocument/2006/relationships/slideLayout" Target="../slideLayouts/slideLayout491.xml"/><Relationship Id="rId11" Type="http://schemas.openxmlformats.org/officeDocument/2006/relationships/slideLayout" Target="../slideLayouts/slideLayout496.xml"/><Relationship Id="rId24" Type="http://schemas.openxmlformats.org/officeDocument/2006/relationships/slideLayout" Target="../slideLayouts/slideLayout509.xml"/><Relationship Id="rId5" Type="http://schemas.openxmlformats.org/officeDocument/2006/relationships/slideLayout" Target="../slideLayouts/slideLayout490.xml"/><Relationship Id="rId15" Type="http://schemas.openxmlformats.org/officeDocument/2006/relationships/slideLayout" Target="../slideLayouts/slideLayout500.xml"/><Relationship Id="rId23" Type="http://schemas.openxmlformats.org/officeDocument/2006/relationships/slideLayout" Target="../slideLayouts/slideLayout508.xml"/><Relationship Id="rId28" Type="http://schemas.openxmlformats.org/officeDocument/2006/relationships/theme" Target="../theme/theme14.xml"/><Relationship Id="rId10" Type="http://schemas.openxmlformats.org/officeDocument/2006/relationships/slideLayout" Target="../slideLayouts/slideLayout495.xml"/><Relationship Id="rId19" Type="http://schemas.openxmlformats.org/officeDocument/2006/relationships/slideLayout" Target="../slideLayouts/slideLayout504.xml"/><Relationship Id="rId4" Type="http://schemas.openxmlformats.org/officeDocument/2006/relationships/slideLayout" Target="../slideLayouts/slideLayout489.xml"/><Relationship Id="rId9" Type="http://schemas.openxmlformats.org/officeDocument/2006/relationships/slideLayout" Target="../slideLayouts/slideLayout494.xml"/><Relationship Id="rId14" Type="http://schemas.openxmlformats.org/officeDocument/2006/relationships/slideLayout" Target="../slideLayouts/slideLayout499.xml"/><Relationship Id="rId22" Type="http://schemas.openxmlformats.org/officeDocument/2006/relationships/slideLayout" Target="../slideLayouts/slideLayout507.xml"/><Relationship Id="rId27" Type="http://schemas.openxmlformats.org/officeDocument/2006/relationships/slideLayout" Target="../slideLayouts/slideLayout51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520.xml"/><Relationship Id="rId13" Type="http://schemas.openxmlformats.org/officeDocument/2006/relationships/slideLayout" Target="../slideLayouts/slideLayout525.xml"/><Relationship Id="rId18" Type="http://schemas.openxmlformats.org/officeDocument/2006/relationships/slideLayout" Target="../slideLayouts/slideLayout530.xml"/><Relationship Id="rId26" Type="http://schemas.openxmlformats.org/officeDocument/2006/relationships/slideLayout" Target="../slideLayouts/slideLayout538.xml"/><Relationship Id="rId3" Type="http://schemas.openxmlformats.org/officeDocument/2006/relationships/slideLayout" Target="../slideLayouts/slideLayout515.xml"/><Relationship Id="rId21" Type="http://schemas.openxmlformats.org/officeDocument/2006/relationships/slideLayout" Target="../slideLayouts/slideLayout533.xml"/><Relationship Id="rId7" Type="http://schemas.openxmlformats.org/officeDocument/2006/relationships/slideLayout" Target="../slideLayouts/slideLayout519.xml"/><Relationship Id="rId12" Type="http://schemas.openxmlformats.org/officeDocument/2006/relationships/slideLayout" Target="../slideLayouts/slideLayout524.xml"/><Relationship Id="rId17" Type="http://schemas.openxmlformats.org/officeDocument/2006/relationships/slideLayout" Target="../slideLayouts/slideLayout529.xml"/><Relationship Id="rId25" Type="http://schemas.openxmlformats.org/officeDocument/2006/relationships/slideLayout" Target="../slideLayouts/slideLayout537.xml"/><Relationship Id="rId2" Type="http://schemas.openxmlformats.org/officeDocument/2006/relationships/slideLayout" Target="../slideLayouts/slideLayout514.xml"/><Relationship Id="rId16" Type="http://schemas.openxmlformats.org/officeDocument/2006/relationships/slideLayout" Target="../slideLayouts/slideLayout528.xml"/><Relationship Id="rId20" Type="http://schemas.openxmlformats.org/officeDocument/2006/relationships/slideLayout" Target="../slideLayouts/slideLayout532.xml"/><Relationship Id="rId29" Type="http://schemas.openxmlformats.org/officeDocument/2006/relationships/slideLayout" Target="../slideLayouts/slideLayout541.xml"/><Relationship Id="rId1" Type="http://schemas.openxmlformats.org/officeDocument/2006/relationships/slideLayout" Target="../slideLayouts/slideLayout513.xml"/><Relationship Id="rId6" Type="http://schemas.openxmlformats.org/officeDocument/2006/relationships/slideLayout" Target="../slideLayouts/slideLayout518.xml"/><Relationship Id="rId11" Type="http://schemas.openxmlformats.org/officeDocument/2006/relationships/slideLayout" Target="../slideLayouts/slideLayout523.xml"/><Relationship Id="rId24" Type="http://schemas.openxmlformats.org/officeDocument/2006/relationships/slideLayout" Target="../slideLayouts/slideLayout536.xml"/><Relationship Id="rId32" Type="http://schemas.openxmlformats.org/officeDocument/2006/relationships/image" Target="../media/image1.emf"/><Relationship Id="rId5" Type="http://schemas.openxmlformats.org/officeDocument/2006/relationships/slideLayout" Target="../slideLayouts/slideLayout517.xml"/><Relationship Id="rId15" Type="http://schemas.openxmlformats.org/officeDocument/2006/relationships/slideLayout" Target="../slideLayouts/slideLayout527.xml"/><Relationship Id="rId23" Type="http://schemas.openxmlformats.org/officeDocument/2006/relationships/slideLayout" Target="../slideLayouts/slideLayout535.xml"/><Relationship Id="rId28" Type="http://schemas.openxmlformats.org/officeDocument/2006/relationships/slideLayout" Target="../slideLayouts/slideLayout540.xml"/><Relationship Id="rId10" Type="http://schemas.openxmlformats.org/officeDocument/2006/relationships/slideLayout" Target="../slideLayouts/slideLayout522.xml"/><Relationship Id="rId19" Type="http://schemas.openxmlformats.org/officeDocument/2006/relationships/slideLayout" Target="../slideLayouts/slideLayout531.xml"/><Relationship Id="rId31" Type="http://schemas.openxmlformats.org/officeDocument/2006/relationships/theme" Target="../theme/theme15.xml"/><Relationship Id="rId4" Type="http://schemas.openxmlformats.org/officeDocument/2006/relationships/slideLayout" Target="../slideLayouts/slideLayout516.xml"/><Relationship Id="rId9" Type="http://schemas.openxmlformats.org/officeDocument/2006/relationships/slideLayout" Target="../slideLayouts/slideLayout521.xml"/><Relationship Id="rId14" Type="http://schemas.openxmlformats.org/officeDocument/2006/relationships/slideLayout" Target="../slideLayouts/slideLayout526.xml"/><Relationship Id="rId22" Type="http://schemas.openxmlformats.org/officeDocument/2006/relationships/slideLayout" Target="../slideLayouts/slideLayout534.xml"/><Relationship Id="rId27" Type="http://schemas.openxmlformats.org/officeDocument/2006/relationships/slideLayout" Target="../slideLayouts/slideLayout539.xml"/><Relationship Id="rId30" Type="http://schemas.openxmlformats.org/officeDocument/2006/relationships/slideLayout" Target="../slideLayouts/slideLayout542.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550.xml"/><Relationship Id="rId13" Type="http://schemas.openxmlformats.org/officeDocument/2006/relationships/slideLayout" Target="../slideLayouts/slideLayout555.xml"/><Relationship Id="rId18" Type="http://schemas.openxmlformats.org/officeDocument/2006/relationships/slideLayout" Target="../slideLayouts/slideLayout560.xml"/><Relationship Id="rId26" Type="http://schemas.openxmlformats.org/officeDocument/2006/relationships/slideLayout" Target="../slideLayouts/slideLayout568.xml"/><Relationship Id="rId3" Type="http://schemas.openxmlformats.org/officeDocument/2006/relationships/slideLayout" Target="../slideLayouts/slideLayout545.xml"/><Relationship Id="rId21" Type="http://schemas.openxmlformats.org/officeDocument/2006/relationships/slideLayout" Target="../slideLayouts/slideLayout563.xml"/><Relationship Id="rId7" Type="http://schemas.openxmlformats.org/officeDocument/2006/relationships/slideLayout" Target="../slideLayouts/slideLayout549.xml"/><Relationship Id="rId12" Type="http://schemas.openxmlformats.org/officeDocument/2006/relationships/slideLayout" Target="../slideLayouts/slideLayout554.xml"/><Relationship Id="rId17" Type="http://schemas.openxmlformats.org/officeDocument/2006/relationships/slideLayout" Target="../slideLayouts/slideLayout559.xml"/><Relationship Id="rId25" Type="http://schemas.openxmlformats.org/officeDocument/2006/relationships/slideLayout" Target="../slideLayouts/slideLayout567.xml"/><Relationship Id="rId33" Type="http://schemas.openxmlformats.org/officeDocument/2006/relationships/image" Target="../media/image1.emf"/><Relationship Id="rId2" Type="http://schemas.openxmlformats.org/officeDocument/2006/relationships/slideLayout" Target="../slideLayouts/slideLayout544.xml"/><Relationship Id="rId16" Type="http://schemas.openxmlformats.org/officeDocument/2006/relationships/slideLayout" Target="../slideLayouts/slideLayout558.xml"/><Relationship Id="rId20" Type="http://schemas.openxmlformats.org/officeDocument/2006/relationships/slideLayout" Target="../slideLayouts/slideLayout562.xml"/><Relationship Id="rId29" Type="http://schemas.openxmlformats.org/officeDocument/2006/relationships/slideLayout" Target="../slideLayouts/slideLayout571.xml"/><Relationship Id="rId1" Type="http://schemas.openxmlformats.org/officeDocument/2006/relationships/slideLayout" Target="../slideLayouts/slideLayout543.xml"/><Relationship Id="rId6" Type="http://schemas.openxmlformats.org/officeDocument/2006/relationships/slideLayout" Target="../slideLayouts/slideLayout548.xml"/><Relationship Id="rId11" Type="http://schemas.openxmlformats.org/officeDocument/2006/relationships/slideLayout" Target="../slideLayouts/slideLayout553.xml"/><Relationship Id="rId24" Type="http://schemas.openxmlformats.org/officeDocument/2006/relationships/slideLayout" Target="../slideLayouts/slideLayout566.xml"/><Relationship Id="rId32" Type="http://schemas.openxmlformats.org/officeDocument/2006/relationships/theme" Target="../theme/theme16.xml"/><Relationship Id="rId5" Type="http://schemas.openxmlformats.org/officeDocument/2006/relationships/slideLayout" Target="../slideLayouts/slideLayout547.xml"/><Relationship Id="rId15" Type="http://schemas.openxmlformats.org/officeDocument/2006/relationships/slideLayout" Target="../slideLayouts/slideLayout557.xml"/><Relationship Id="rId23" Type="http://schemas.openxmlformats.org/officeDocument/2006/relationships/slideLayout" Target="../slideLayouts/slideLayout565.xml"/><Relationship Id="rId28" Type="http://schemas.openxmlformats.org/officeDocument/2006/relationships/slideLayout" Target="../slideLayouts/slideLayout570.xml"/><Relationship Id="rId10" Type="http://schemas.openxmlformats.org/officeDocument/2006/relationships/slideLayout" Target="../slideLayouts/slideLayout552.xml"/><Relationship Id="rId19" Type="http://schemas.openxmlformats.org/officeDocument/2006/relationships/slideLayout" Target="../slideLayouts/slideLayout561.xml"/><Relationship Id="rId31" Type="http://schemas.openxmlformats.org/officeDocument/2006/relationships/slideLayout" Target="../slideLayouts/slideLayout573.xml"/><Relationship Id="rId4" Type="http://schemas.openxmlformats.org/officeDocument/2006/relationships/slideLayout" Target="../slideLayouts/slideLayout546.xml"/><Relationship Id="rId9" Type="http://schemas.openxmlformats.org/officeDocument/2006/relationships/slideLayout" Target="../slideLayouts/slideLayout551.xml"/><Relationship Id="rId14" Type="http://schemas.openxmlformats.org/officeDocument/2006/relationships/slideLayout" Target="../slideLayouts/slideLayout556.xml"/><Relationship Id="rId22" Type="http://schemas.openxmlformats.org/officeDocument/2006/relationships/slideLayout" Target="../slideLayouts/slideLayout564.xml"/><Relationship Id="rId27" Type="http://schemas.openxmlformats.org/officeDocument/2006/relationships/slideLayout" Target="../slideLayouts/slideLayout569.xml"/><Relationship Id="rId30" Type="http://schemas.openxmlformats.org/officeDocument/2006/relationships/slideLayout" Target="../slideLayouts/slideLayout572.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581.xml"/><Relationship Id="rId13" Type="http://schemas.openxmlformats.org/officeDocument/2006/relationships/slideLayout" Target="../slideLayouts/slideLayout586.xml"/><Relationship Id="rId18" Type="http://schemas.openxmlformats.org/officeDocument/2006/relationships/slideLayout" Target="../slideLayouts/slideLayout591.xml"/><Relationship Id="rId26" Type="http://schemas.openxmlformats.org/officeDocument/2006/relationships/slideLayout" Target="../slideLayouts/slideLayout599.xml"/><Relationship Id="rId3" Type="http://schemas.openxmlformats.org/officeDocument/2006/relationships/slideLayout" Target="../slideLayouts/slideLayout576.xml"/><Relationship Id="rId21" Type="http://schemas.openxmlformats.org/officeDocument/2006/relationships/slideLayout" Target="../slideLayouts/slideLayout594.xml"/><Relationship Id="rId34" Type="http://schemas.openxmlformats.org/officeDocument/2006/relationships/theme" Target="../theme/theme17.xml"/><Relationship Id="rId7" Type="http://schemas.openxmlformats.org/officeDocument/2006/relationships/slideLayout" Target="../slideLayouts/slideLayout580.xml"/><Relationship Id="rId12" Type="http://schemas.openxmlformats.org/officeDocument/2006/relationships/slideLayout" Target="../slideLayouts/slideLayout585.xml"/><Relationship Id="rId17" Type="http://schemas.openxmlformats.org/officeDocument/2006/relationships/slideLayout" Target="../slideLayouts/slideLayout590.xml"/><Relationship Id="rId25" Type="http://schemas.openxmlformats.org/officeDocument/2006/relationships/slideLayout" Target="../slideLayouts/slideLayout598.xml"/><Relationship Id="rId33" Type="http://schemas.openxmlformats.org/officeDocument/2006/relationships/slideLayout" Target="../slideLayouts/slideLayout606.xml"/><Relationship Id="rId2" Type="http://schemas.openxmlformats.org/officeDocument/2006/relationships/slideLayout" Target="../slideLayouts/slideLayout575.xml"/><Relationship Id="rId16" Type="http://schemas.openxmlformats.org/officeDocument/2006/relationships/slideLayout" Target="../slideLayouts/slideLayout589.xml"/><Relationship Id="rId20" Type="http://schemas.openxmlformats.org/officeDocument/2006/relationships/slideLayout" Target="../slideLayouts/slideLayout593.xml"/><Relationship Id="rId29" Type="http://schemas.openxmlformats.org/officeDocument/2006/relationships/slideLayout" Target="../slideLayouts/slideLayout602.xml"/><Relationship Id="rId1" Type="http://schemas.openxmlformats.org/officeDocument/2006/relationships/slideLayout" Target="../slideLayouts/slideLayout574.xml"/><Relationship Id="rId6" Type="http://schemas.openxmlformats.org/officeDocument/2006/relationships/slideLayout" Target="../slideLayouts/slideLayout579.xml"/><Relationship Id="rId11" Type="http://schemas.openxmlformats.org/officeDocument/2006/relationships/slideLayout" Target="../slideLayouts/slideLayout584.xml"/><Relationship Id="rId24" Type="http://schemas.openxmlformats.org/officeDocument/2006/relationships/slideLayout" Target="../slideLayouts/slideLayout597.xml"/><Relationship Id="rId32" Type="http://schemas.openxmlformats.org/officeDocument/2006/relationships/slideLayout" Target="../slideLayouts/slideLayout605.xml"/><Relationship Id="rId5" Type="http://schemas.openxmlformats.org/officeDocument/2006/relationships/slideLayout" Target="../slideLayouts/slideLayout578.xml"/><Relationship Id="rId15" Type="http://schemas.openxmlformats.org/officeDocument/2006/relationships/slideLayout" Target="../slideLayouts/slideLayout588.xml"/><Relationship Id="rId23" Type="http://schemas.openxmlformats.org/officeDocument/2006/relationships/slideLayout" Target="../slideLayouts/slideLayout596.xml"/><Relationship Id="rId28" Type="http://schemas.openxmlformats.org/officeDocument/2006/relationships/slideLayout" Target="../slideLayouts/slideLayout601.xml"/><Relationship Id="rId10" Type="http://schemas.openxmlformats.org/officeDocument/2006/relationships/slideLayout" Target="../slideLayouts/slideLayout583.xml"/><Relationship Id="rId19" Type="http://schemas.openxmlformats.org/officeDocument/2006/relationships/slideLayout" Target="../slideLayouts/slideLayout592.xml"/><Relationship Id="rId31" Type="http://schemas.openxmlformats.org/officeDocument/2006/relationships/slideLayout" Target="../slideLayouts/slideLayout604.xml"/><Relationship Id="rId4" Type="http://schemas.openxmlformats.org/officeDocument/2006/relationships/slideLayout" Target="../slideLayouts/slideLayout577.xml"/><Relationship Id="rId9" Type="http://schemas.openxmlformats.org/officeDocument/2006/relationships/slideLayout" Target="../slideLayouts/slideLayout582.xml"/><Relationship Id="rId14" Type="http://schemas.openxmlformats.org/officeDocument/2006/relationships/slideLayout" Target="../slideLayouts/slideLayout587.xml"/><Relationship Id="rId22" Type="http://schemas.openxmlformats.org/officeDocument/2006/relationships/slideLayout" Target="../slideLayouts/slideLayout595.xml"/><Relationship Id="rId27" Type="http://schemas.openxmlformats.org/officeDocument/2006/relationships/slideLayout" Target="../slideLayouts/slideLayout600.xml"/><Relationship Id="rId30" Type="http://schemas.openxmlformats.org/officeDocument/2006/relationships/slideLayout" Target="../slideLayouts/slideLayout603.xml"/><Relationship Id="rId35" Type="http://schemas.openxmlformats.org/officeDocument/2006/relationships/image" Target="../media/image1.emf"/></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614.xml"/><Relationship Id="rId13" Type="http://schemas.openxmlformats.org/officeDocument/2006/relationships/slideLayout" Target="../slideLayouts/slideLayout619.xml"/><Relationship Id="rId18" Type="http://schemas.openxmlformats.org/officeDocument/2006/relationships/slideLayout" Target="../slideLayouts/slideLayout624.xml"/><Relationship Id="rId3" Type="http://schemas.openxmlformats.org/officeDocument/2006/relationships/slideLayout" Target="../slideLayouts/slideLayout609.xml"/><Relationship Id="rId21" Type="http://schemas.openxmlformats.org/officeDocument/2006/relationships/theme" Target="../theme/theme18.xml"/><Relationship Id="rId7" Type="http://schemas.openxmlformats.org/officeDocument/2006/relationships/slideLayout" Target="../slideLayouts/slideLayout613.xml"/><Relationship Id="rId12" Type="http://schemas.openxmlformats.org/officeDocument/2006/relationships/slideLayout" Target="../slideLayouts/slideLayout618.xml"/><Relationship Id="rId17" Type="http://schemas.openxmlformats.org/officeDocument/2006/relationships/slideLayout" Target="../slideLayouts/slideLayout623.xml"/><Relationship Id="rId25" Type="http://schemas.openxmlformats.org/officeDocument/2006/relationships/image" Target="../media/image120.png"/><Relationship Id="rId2" Type="http://schemas.openxmlformats.org/officeDocument/2006/relationships/slideLayout" Target="../slideLayouts/slideLayout608.xml"/><Relationship Id="rId16" Type="http://schemas.openxmlformats.org/officeDocument/2006/relationships/slideLayout" Target="../slideLayouts/slideLayout622.xml"/><Relationship Id="rId20" Type="http://schemas.openxmlformats.org/officeDocument/2006/relationships/slideLayout" Target="../slideLayouts/slideLayout626.xml"/><Relationship Id="rId1" Type="http://schemas.openxmlformats.org/officeDocument/2006/relationships/slideLayout" Target="../slideLayouts/slideLayout607.xml"/><Relationship Id="rId6" Type="http://schemas.openxmlformats.org/officeDocument/2006/relationships/slideLayout" Target="../slideLayouts/slideLayout612.xml"/><Relationship Id="rId11" Type="http://schemas.openxmlformats.org/officeDocument/2006/relationships/slideLayout" Target="../slideLayouts/slideLayout617.xml"/><Relationship Id="rId24" Type="http://schemas.openxmlformats.org/officeDocument/2006/relationships/image" Target="../media/image119.png"/><Relationship Id="rId5" Type="http://schemas.openxmlformats.org/officeDocument/2006/relationships/slideLayout" Target="../slideLayouts/slideLayout611.xml"/><Relationship Id="rId15" Type="http://schemas.openxmlformats.org/officeDocument/2006/relationships/slideLayout" Target="../slideLayouts/slideLayout621.xml"/><Relationship Id="rId23" Type="http://schemas.openxmlformats.org/officeDocument/2006/relationships/image" Target="../media/image1.emf"/><Relationship Id="rId10" Type="http://schemas.openxmlformats.org/officeDocument/2006/relationships/slideLayout" Target="../slideLayouts/slideLayout616.xml"/><Relationship Id="rId19" Type="http://schemas.openxmlformats.org/officeDocument/2006/relationships/slideLayout" Target="../slideLayouts/slideLayout625.xml"/><Relationship Id="rId4" Type="http://schemas.openxmlformats.org/officeDocument/2006/relationships/slideLayout" Target="../slideLayouts/slideLayout610.xml"/><Relationship Id="rId9" Type="http://schemas.openxmlformats.org/officeDocument/2006/relationships/slideLayout" Target="../slideLayouts/slideLayout615.xml"/><Relationship Id="rId14" Type="http://schemas.openxmlformats.org/officeDocument/2006/relationships/slideLayout" Target="../slideLayouts/slideLayout620.xml"/><Relationship Id="rId22" Type="http://schemas.openxmlformats.org/officeDocument/2006/relationships/image" Target="../media/image118.jpeg"/></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634.xml"/><Relationship Id="rId13" Type="http://schemas.openxmlformats.org/officeDocument/2006/relationships/slideLayout" Target="../slideLayouts/slideLayout639.xml"/><Relationship Id="rId18" Type="http://schemas.openxmlformats.org/officeDocument/2006/relationships/slideLayout" Target="../slideLayouts/slideLayout644.xml"/><Relationship Id="rId26" Type="http://schemas.openxmlformats.org/officeDocument/2006/relationships/slideLayout" Target="../slideLayouts/slideLayout652.xml"/><Relationship Id="rId3" Type="http://schemas.openxmlformats.org/officeDocument/2006/relationships/slideLayout" Target="../slideLayouts/slideLayout629.xml"/><Relationship Id="rId21" Type="http://schemas.openxmlformats.org/officeDocument/2006/relationships/slideLayout" Target="../slideLayouts/slideLayout647.xml"/><Relationship Id="rId34" Type="http://schemas.openxmlformats.org/officeDocument/2006/relationships/slideLayout" Target="../slideLayouts/slideLayout660.xml"/><Relationship Id="rId7" Type="http://schemas.openxmlformats.org/officeDocument/2006/relationships/slideLayout" Target="../slideLayouts/slideLayout633.xml"/><Relationship Id="rId12" Type="http://schemas.openxmlformats.org/officeDocument/2006/relationships/slideLayout" Target="../slideLayouts/slideLayout638.xml"/><Relationship Id="rId17" Type="http://schemas.openxmlformats.org/officeDocument/2006/relationships/slideLayout" Target="../slideLayouts/slideLayout643.xml"/><Relationship Id="rId25" Type="http://schemas.openxmlformats.org/officeDocument/2006/relationships/slideLayout" Target="../slideLayouts/slideLayout651.xml"/><Relationship Id="rId33" Type="http://schemas.openxmlformats.org/officeDocument/2006/relationships/slideLayout" Target="../slideLayouts/slideLayout659.xml"/><Relationship Id="rId2" Type="http://schemas.openxmlformats.org/officeDocument/2006/relationships/slideLayout" Target="../slideLayouts/slideLayout628.xml"/><Relationship Id="rId16" Type="http://schemas.openxmlformats.org/officeDocument/2006/relationships/slideLayout" Target="../slideLayouts/slideLayout642.xml"/><Relationship Id="rId20" Type="http://schemas.openxmlformats.org/officeDocument/2006/relationships/slideLayout" Target="../slideLayouts/slideLayout646.xml"/><Relationship Id="rId29" Type="http://schemas.openxmlformats.org/officeDocument/2006/relationships/slideLayout" Target="../slideLayouts/slideLayout655.xml"/><Relationship Id="rId1" Type="http://schemas.openxmlformats.org/officeDocument/2006/relationships/slideLayout" Target="../slideLayouts/slideLayout627.xml"/><Relationship Id="rId6" Type="http://schemas.openxmlformats.org/officeDocument/2006/relationships/slideLayout" Target="../slideLayouts/slideLayout632.xml"/><Relationship Id="rId11" Type="http://schemas.openxmlformats.org/officeDocument/2006/relationships/slideLayout" Target="../slideLayouts/slideLayout637.xml"/><Relationship Id="rId24" Type="http://schemas.openxmlformats.org/officeDocument/2006/relationships/slideLayout" Target="../slideLayouts/slideLayout650.xml"/><Relationship Id="rId32" Type="http://schemas.openxmlformats.org/officeDocument/2006/relationships/slideLayout" Target="../slideLayouts/slideLayout658.xml"/><Relationship Id="rId5" Type="http://schemas.openxmlformats.org/officeDocument/2006/relationships/slideLayout" Target="../slideLayouts/slideLayout631.xml"/><Relationship Id="rId15" Type="http://schemas.openxmlformats.org/officeDocument/2006/relationships/slideLayout" Target="../slideLayouts/slideLayout641.xml"/><Relationship Id="rId23" Type="http://schemas.openxmlformats.org/officeDocument/2006/relationships/slideLayout" Target="../slideLayouts/slideLayout649.xml"/><Relationship Id="rId28" Type="http://schemas.openxmlformats.org/officeDocument/2006/relationships/slideLayout" Target="../slideLayouts/slideLayout654.xml"/><Relationship Id="rId36" Type="http://schemas.openxmlformats.org/officeDocument/2006/relationships/image" Target="../media/image126.png"/><Relationship Id="rId10" Type="http://schemas.openxmlformats.org/officeDocument/2006/relationships/slideLayout" Target="../slideLayouts/slideLayout636.xml"/><Relationship Id="rId19" Type="http://schemas.openxmlformats.org/officeDocument/2006/relationships/slideLayout" Target="../slideLayouts/slideLayout645.xml"/><Relationship Id="rId31" Type="http://schemas.openxmlformats.org/officeDocument/2006/relationships/slideLayout" Target="../slideLayouts/slideLayout657.xml"/><Relationship Id="rId4" Type="http://schemas.openxmlformats.org/officeDocument/2006/relationships/slideLayout" Target="../slideLayouts/slideLayout630.xml"/><Relationship Id="rId9" Type="http://schemas.openxmlformats.org/officeDocument/2006/relationships/slideLayout" Target="../slideLayouts/slideLayout635.xml"/><Relationship Id="rId14" Type="http://schemas.openxmlformats.org/officeDocument/2006/relationships/slideLayout" Target="../slideLayouts/slideLayout640.xml"/><Relationship Id="rId22" Type="http://schemas.openxmlformats.org/officeDocument/2006/relationships/slideLayout" Target="../slideLayouts/slideLayout648.xml"/><Relationship Id="rId27" Type="http://schemas.openxmlformats.org/officeDocument/2006/relationships/slideLayout" Target="../slideLayouts/slideLayout653.xml"/><Relationship Id="rId30" Type="http://schemas.openxmlformats.org/officeDocument/2006/relationships/slideLayout" Target="../slideLayouts/slideLayout656.xml"/><Relationship Id="rId35"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9" Type="http://schemas.openxmlformats.org/officeDocument/2006/relationships/slideLayout" Target="../slideLayouts/slideLayout103.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34" Type="http://schemas.openxmlformats.org/officeDocument/2006/relationships/slideLayout" Target="../slideLayouts/slideLayout98.xml"/><Relationship Id="rId42" Type="http://schemas.openxmlformats.org/officeDocument/2006/relationships/slideLayout" Target="../slideLayouts/slideLayout106.xml"/><Relationship Id="rId47" Type="http://schemas.openxmlformats.org/officeDocument/2006/relationships/theme" Target="../theme/theme2.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33" Type="http://schemas.openxmlformats.org/officeDocument/2006/relationships/slideLayout" Target="../slideLayouts/slideLayout97.xml"/><Relationship Id="rId38" Type="http://schemas.openxmlformats.org/officeDocument/2006/relationships/slideLayout" Target="../slideLayouts/slideLayout102.xml"/><Relationship Id="rId46" Type="http://schemas.openxmlformats.org/officeDocument/2006/relationships/slideLayout" Target="../slideLayouts/slideLayout110.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slideLayout" Target="../slideLayouts/slideLayout93.xml"/><Relationship Id="rId41" Type="http://schemas.openxmlformats.org/officeDocument/2006/relationships/slideLayout" Target="../slideLayouts/slideLayout105.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32" Type="http://schemas.openxmlformats.org/officeDocument/2006/relationships/slideLayout" Target="../slideLayouts/slideLayout96.xml"/><Relationship Id="rId37" Type="http://schemas.openxmlformats.org/officeDocument/2006/relationships/slideLayout" Target="../slideLayouts/slideLayout101.xml"/><Relationship Id="rId40" Type="http://schemas.openxmlformats.org/officeDocument/2006/relationships/slideLayout" Target="../slideLayouts/slideLayout104.xml"/><Relationship Id="rId45" Type="http://schemas.openxmlformats.org/officeDocument/2006/relationships/slideLayout" Target="../slideLayouts/slideLayout109.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36" Type="http://schemas.openxmlformats.org/officeDocument/2006/relationships/slideLayout" Target="../slideLayouts/slideLayout100.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31" Type="http://schemas.openxmlformats.org/officeDocument/2006/relationships/slideLayout" Target="../slideLayouts/slideLayout95.xml"/><Relationship Id="rId44" Type="http://schemas.openxmlformats.org/officeDocument/2006/relationships/slideLayout" Target="../slideLayouts/slideLayout108.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slideLayout" Target="../slideLayouts/slideLayout94.xml"/><Relationship Id="rId35" Type="http://schemas.openxmlformats.org/officeDocument/2006/relationships/slideLayout" Target="../slideLayouts/slideLayout99.xml"/><Relationship Id="rId43" Type="http://schemas.openxmlformats.org/officeDocument/2006/relationships/slideLayout" Target="../slideLayouts/slideLayout107.xml"/><Relationship Id="rId48" Type="http://schemas.openxmlformats.org/officeDocument/2006/relationships/image" Target="../media/image21.png"/></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668.xml"/><Relationship Id="rId13" Type="http://schemas.openxmlformats.org/officeDocument/2006/relationships/slideLayout" Target="../slideLayouts/slideLayout673.xml"/><Relationship Id="rId18" Type="http://schemas.openxmlformats.org/officeDocument/2006/relationships/slideLayout" Target="../slideLayouts/slideLayout678.xml"/><Relationship Id="rId26" Type="http://schemas.openxmlformats.org/officeDocument/2006/relationships/slideLayout" Target="../slideLayouts/slideLayout686.xml"/><Relationship Id="rId3" Type="http://schemas.openxmlformats.org/officeDocument/2006/relationships/slideLayout" Target="../slideLayouts/slideLayout663.xml"/><Relationship Id="rId21" Type="http://schemas.openxmlformats.org/officeDocument/2006/relationships/slideLayout" Target="../slideLayouts/slideLayout681.xml"/><Relationship Id="rId34" Type="http://schemas.openxmlformats.org/officeDocument/2006/relationships/theme" Target="../theme/theme20.xml"/><Relationship Id="rId7" Type="http://schemas.openxmlformats.org/officeDocument/2006/relationships/slideLayout" Target="../slideLayouts/slideLayout667.xml"/><Relationship Id="rId12" Type="http://schemas.openxmlformats.org/officeDocument/2006/relationships/slideLayout" Target="../slideLayouts/slideLayout672.xml"/><Relationship Id="rId17" Type="http://schemas.openxmlformats.org/officeDocument/2006/relationships/slideLayout" Target="../slideLayouts/slideLayout677.xml"/><Relationship Id="rId25" Type="http://schemas.openxmlformats.org/officeDocument/2006/relationships/slideLayout" Target="../slideLayouts/slideLayout685.xml"/><Relationship Id="rId33" Type="http://schemas.openxmlformats.org/officeDocument/2006/relationships/slideLayout" Target="../slideLayouts/slideLayout693.xml"/><Relationship Id="rId38" Type="http://schemas.openxmlformats.org/officeDocument/2006/relationships/image" Target="../media/image152.png"/><Relationship Id="rId2" Type="http://schemas.openxmlformats.org/officeDocument/2006/relationships/slideLayout" Target="../slideLayouts/slideLayout662.xml"/><Relationship Id="rId16" Type="http://schemas.openxmlformats.org/officeDocument/2006/relationships/slideLayout" Target="../slideLayouts/slideLayout676.xml"/><Relationship Id="rId20" Type="http://schemas.openxmlformats.org/officeDocument/2006/relationships/slideLayout" Target="../slideLayouts/slideLayout680.xml"/><Relationship Id="rId29" Type="http://schemas.openxmlformats.org/officeDocument/2006/relationships/slideLayout" Target="../slideLayouts/slideLayout689.xml"/><Relationship Id="rId1" Type="http://schemas.openxmlformats.org/officeDocument/2006/relationships/slideLayout" Target="../slideLayouts/slideLayout661.xml"/><Relationship Id="rId6" Type="http://schemas.openxmlformats.org/officeDocument/2006/relationships/slideLayout" Target="../slideLayouts/slideLayout666.xml"/><Relationship Id="rId11" Type="http://schemas.openxmlformats.org/officeDocument/2006/relationships/slideLayout" Target="../slideLayouts/slideLayout671.xml"/><Relationship Id="rId24" Type="http://schemas.openxmlformats.org/officeDocument/2006/relationships/slideLayout" Target="../slideLayouts/slideLayout684.xml"/><Relationship Id="rId32" Type="http://schemas.openxmlformats.org/officeDocument/2006/relationships/slideLayout" Target="../slideLayouts/slideLayout692.xml"/><Relationship Id="rId37" Type="http://schemas.openxmlformats.org/officeDocument/2006/relationships/image" Target="../media/image151.png"/><Relationship Id="rId5" Type="http://schemas.openxmlformats.org/officeDocument/2006/relationships/slideLayout" Target="../slideLayouts/slideLayout665.xml"/><Relationship Id="rId15" Type="http://schemas.openxmlformats.org/officeDocument/2006/relationships/slideLayout" Target="../slideLayouts/slideLayout675.xml"/><Relationship Id="rId23" Type="http://schemas.openxmlformats.org/officeDocument/2006/relationships/slideLayout" Target="../slideLayouts/slideLayout683.xml"/><Relationship Id="rId28" Type="http://schemas.openxmlformats.org/officeDocument/2006/relationships/slideLayout" Target="../slideLayouts/slideLayout688.xml"/><Relationship Id="rId36" Type="http://schemas.openxmlformats.org/officeDocument/2006/relationships/image" Target="../media/image150.jpeg"/><Relationship Id="rId10" Type="http://schemas.openxmlformats.org/officeDocument/2006/relationships/slideLayout" Target="../slideLayouts/slideLayout670.xml"/><Relationship Id="rId19" Type="http://schemas.openxmlformats.org/officeDocument/2006/relationships/slideLayout" Target="../slideLayouts/slideLayout679.xml"/><Relationship Id="rId31" Type="http://schemas.openxmlformats.org/officeDocument/2006/relationships/slideLayout" Target="../slideLayouts/slideLayout691.xml"/><Relationship Id="rId4" Type="http://schemas.openxmlformats.org/officeDocument/2006/relationships/slideLayout" Target="../slideLayouts/slideLayout664.xml"/><Relationship Id="rId9" Type="http://schemas.openxmlformats.org/officeDocument/2006/relationships/slideLayout" Target="../slideLayouts/slideLayout669.xml"/><Relationship Id="rId14" Type="http://schemas.openxmlformats.org/officeDocument/2006/relationships/slideLayout" Target="../slideLayouts/slideLayout674.xml"/><Relationship Id="rId22" Type="http://schemas.openxmlformats.org/officeDocument/2006/relationships/slideLayout" Target="../slideLayouts/slideLayout682.xml"/><Relationship Id="rId27" Type="http://schemas.openxmlformats.org/officeDocument/2006/relationships/slideLayout" Target="../slideLayouts/slideLayout687.xml"/><Relationship Id="rId30" Type="http://schemas.openxmlformats.org/officeDocument/2006/relationships/slideLayout" Target="../slideLayouts/slideLayout690.xml"/><Relationship Id="rId35" Type="http://schemas.openxmlformats.org/officeDocument/2006/relationships/image" Target="../media/image1.emf"/></Relationships>
</file>

<file path=ppt/slideMasters/_rels/slideMaster21.xml.rels><?xml version="1.0" encoding="UTF-8" standalone="yes"?>
<Relationships xmlns="http://schemas.openxmlformats.org/package/2006/relationships"><Relationship Id="rId13" Type="http://schemas.openxmlformats.org/officeDocument/2006/relationships/slideLayout" Target="../slideLayouts/slideLayout706.xml"/><Relationship Id="rId18" Type="http://schemas.openxmlformats.org/officeDocument/2006/relationships/slideLayout" Target="../slideLayouts/slideLayout711.xml"/><Relationship Id="rId26" Type="http://schemas.openxmlformats.org/officeDocument/2006/relationships/slideLayout" Target="../slideLayouts/slideLayout719.xml"/><Relationship Id="rId39" Type="http://schemas.openxmlformats.org/officeDocument/2006/relationships/slideLayout" Target="../slideLayouts/slideLayout732.xml"/><Relationship Id="rId21" Type="http://schemas.openxmlformats.org/officeDocument/2006/relationships/slideLayout" Target="../slideLayouts/slideLayout714.xml"/><Relationship Id="rId34" Type="http://schemas.openxmlformats.org/officeDocument/2006/relationships/slideLayout" Target="../slideLayouts/slideLayout727.xml"/><Relationship Id="rId42" Type="http://schemas.openxmlformats.org/officeDocument/2006/relationships/slideLayout" Target="../slideLayouts/slideLayout735.xml"/><Relationship Id="rId47" Type="http://schemas.openxmlformats.org/officeDocument/2006/relationships/slideLayout" Target="../slideLayouts/slideLayout740.xml"/><Relationship Id="rId50" Type="http://schemas.openxmlformats.org/officeDocument/2006/relationships/slideLayout" Target="../slideLayouts/slideLayout743.xml"/><Relationship Id="rId55" Type="http://schemas.openxmlformats.org/officeDocument/2006/relationships/theme" Target="../theme/theme21.xml"/><Relationship Id="rId7" Type="http://schemas.openxmlformats.org/officeDocument/2006/relationships/slideLayout" Target="../slideLayouts/slideLayout700.xml"/><Relationship Id="rId12" Type="http://schemas.openxmlformats.org/officeDocument/2006/relationships/slideLayout" Target="../slideLayouts/slideLayout705.xml"/><Relationship Id="rId17" Type="http://schemas.openxmlformats.org/officeDocument/2006/relationships/slideLayout" Target="../slideLayouts/slideLayout710.xml"/><Relationship Id="rId25" Type="http://schemas.openxmlformats.org/officeDocument/2006/relationships/slideLayout" Target="../slideLayouts/slideLayout718.xml"/><Relationship Id="rId33" Type="http://schemas.openxmlformats.org/officeDocument/2006/relationships/slideLayout" Target="../slideLayouts/slideLayout726.xml"/><Relationship Id="rId38" Type="http://schemas.openxmlformats.org/officeDocument/2006/relationships/slideLayout" Target="../slideLayouts/slideLayout731.xml"/><Relationship Id="rId46" Type="http://schemas.openxmlformats.org/officeDocument/2006/relationships/slideLayout" Target="../slideLayouts/slideLayout739.xml"/><Relationship Id="rId2" Type="http://schemas.openxmlformats.org/officeDocument/2006/relationships/slideLayout" Target="../slideLayouts/slideLayout695.xml"/><Relationship Id="rId16" Type="http://schemas.openxmlformats.org/officeDocument/2006/relationships/slideLayout" Target="../slideLayouts/slideLayout709.xml"/><Relationship Id="rId20" Type="http://schemas.openxmlformats.org/officeDocument/2006/relationships/slideLayout" Target="../slideLayouts/slideLayout713.xml"/><Relationship Id="rId29" Type="http://schemas.openxmlformats.org/officeDocument/2006/relationships/slideLayout" Target="../slideLayouts/slideLayout722.xml"/><Relationship Id="rId41" Type="http://schemas.openxmlformats.org/officeDocument/2006/relationships/slideLayout" Target="../slideLayouts/slideLayout734.xml"/><Relationship Id="rId54" Type="http://schemas.openxmlformats.org/officeDocument/2006/relationships/slideLayout" Target="../slideLayouts/slideLayout747.xml"/><Relationship Id="rId1" Type="http://schemas.openxmlformats.org/officeDocument/2006/relationships/slideLayout" Target="../slideLayouts/slideLayout694.xml"/><Relationship Id="rId6" Type="http://schemas.openxmlformats.org/officeDocument/2006/relationships/slideLayout" Target="../slideLayouts/slideLayout699.xml"/><Relationship Id="rId11" Type="http://schemas.openxmlformats.org/officeDocument/2006/relationships/slideLayout" Target="../slideLayouts/slideLayout704.xml"/><Relationship Id="rId24" Type="http://schemas.openxmlformats.org/officeDocument/2006/relationships/slideLayout" Target="../slideLayouts/slideLayout717.xml"/><Relationship Id="rId32" Type="http://schemas.openxmlformats.org/officeDocument/2006/relationships/slideLayout" Target="../slideLayouts/slideLayout725.xml"/><Relationship Id="rId37" Type="http://schemas.openxmlformats.org/officeDocument/2006/relationships/slideLayout" Target="../slideLayouts/slideLayout730.xml"/><Relationship Id="rId40" Type="http://schemas.openxmlformats.org/officeDocument/2006/relationships/slideLayout" Target="../slideLayouts/slideLayout733.xml"/><Relationship Id="rId45" Type="http://schemas.openxmlformats.org/officeDocument/2006/relationships/slideLayout" Target="../slideLayouts/slideLayout738.xml"/><Relationship Id="rId53" Type="http://schemas.openxmlformats.org/officeDocument/2006/relationships/slideLayout" Target="../slideLayouts/slideLayout746.xml"/><Relationship Id="rId5" Type="http://schemas.openxmlformats.org/officeDocument/2006/relationships/slideLayout" Target="../slideLayouts/slideLayout698.xml"/><Relationship Id="rId15" Type="http://schemas.openxmlformats.org/officeDocument/2006/relationships/slideLayout" Target="../slideLayouts/slideLayout708.xml"/><Relationship Id="rId23" Type="http://schemas.openxmlformats.org/officeDocument/2006/relationships/slideLayout" Target="../slideLayouts/slideLayout716.xml"/><Relationship Id="rId28" Type="http://schemas.openxmlformats.org/officeDocument/2006/relationships/slideLayout" Target="../slideLayouts/slideLayout721.xml"/><Relationship Id="rId36" Type="http://schemas.openxmlformats.org/officeDocument/2006/relationships/slideLayout" Target="../slideLayouts/slideLayout729.xml"/><Relationship Id="rId49" Type="http://schemas.openxmlformats.org/officeDocument/2006/relationships/slideLayout" Target="../slideLayouts/slideLayout742.xml"/><Relationship Id="rId10" Type="http://schemas.openxmlformats.org/officeDocument/2006/relationships/slideLayout" Target="../slideLayouts/slideLayout703.xml"/><Relationship Id="rId19" Type="http://schemas.openxmlformats.org/officeDocument/2006/relationships/slideLayout" Target="../slideLayouts/slideLayout712.xml"/><Relationship Id="rId31" Type="http://schemas.openxmlformats.org/officeDocument/2006/relationships/slideLayout" Target="../slideLayouts/slideLayout724.xml"/><Relationship Id="rId44" Type="http://schemas.openxmlformats.org/officeDocument/2006/relationships/slideLayout" Target="../slideLayouts/slideLayout737.xml"/><Relationship Id="rId52" Type="http://schemas.openxmlformats.org/officeDocument/2006/relationships/slideLayout" Target="../slideLayouts/slideLayout745.xml"/><Relationship Id="rId4" Type="http://schemas.openxmlformats.org/officeDocument/2006/relationships/slideLayout" Target="../slideLayouts/slideLayout697.xml"/><Relationship Id="rId9" Type="http://schemas.openxmlformats.org/officeDocument/2006/relationships/slideLayout" Target="../slideLayouts/slideLayout702.xml"/><Relationship Id="rId14" Type="http://schemas.openxmlformats.org/officeDocument/2006/relationships/slideLayout" Target="../slideLayouts/slideLayout707.xml"/><Relationship Id="rId22" Type="http://schemas.openxmlformats.org/officeDocument/2006/relationships/slideLayout" Target="../slideLayouts/slideLayout715.xml"/><Relationship Id="rId27" Type="http://schemas.openxmlformats.org/officeDocument/2006/relationships/slideLayout" Target="../slideLayouts/slideLayout720.xml"/><Relationship Id="rId30" Type="http://schemas.openxmlformats.org/officeDocument/2006/relationships/slideLayout" Target="../slideLayouts/slideLayout723.xml"/><Relationship Id="rId35" Type="http://schemas.openxmlformats.org/officeDocument/2006/relationships/slideLayout" Target="../slideLayouts/slideLayout728.xml"/><Relationship Id="rId43" Type="http://schemas.openxmlformats.org/officeDocument/2006/relationships/slideLayout" Target="../slideLayouts/slideLayout736.xml"/><Relationship Id="rId48" Type="http://schemas.openxmlformats.org/officeDocument/2006/relationships/slideLayout" Target="../slideLayouts/slideLayout741.xml"/><Relationship Id="rId56" Type="http://schemas.openxmlformats.org/officeDocument/2006/relationships/image" Target="../media/image1.emf"/><Relationship Id="rId8" Type="http://schemas.openxmlformats.org/officeDocument/2006/relationships/slideLayout" Target="../slideLayouts/slideLayout701.xml"/><Relationship Id="rId51" Type="http://schemas.openxmlformats.org/officeDocument/2006/relationships/slideLayout" Target="../slideLayouts/slideLayout744.xml"/><Relationship Id="rId3" Type="http://schemas.openxmlformats.org/officeDocument/2006/relationships/slideLayout" Target="../slideLayouts/slideLayout69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26" Type="http://schemas.openxmlformats.org/officeDocument/2006/relationships/slideLayout" Target="../slideLayouts/slideLayout136.xml"/><Relationship Id="rId39" Type="http://schemas.openxmlformats.org/officeDocument/2006/relationships/slideLayout" Target="../slideLayouts/slideLayout149.xml"/><Relationship Id="rId21" Type="http://schemas.openxmlformats.org/officeDocument/2006/relationships/slideLayout" Target="../slideLayouts/slideLayout131.xml"/><Relationship Id="rId34" Type="http://schemas.openxmlformats.org/officeDocument/2006/relationships/slideLayout" Target="../slideLayouts/slideLayout144.xml"/><Relationship Id="rId42" Type="http://schemas.openxmlformats.org/officeDocument/2006/relationships/slideLayout" Target="../slideLayouts/slideLayout152.xml"/><Relationship Id="rId47" Type="http://schemas.openxmlformats.org/officeDocument/2006/relationships/slideLayout" Target="../slideLayouts/slideLayout157.xml"/><Relationship Id="rId50" Type="http://schemas.openxmlformats.org/officeDocument/2006/relationships/slideLayout" Target="../slideLayouts/slideLayout160.xml"/><Relationship Id="rId55" Type="http://schemas.openxmlformats.org/officeDocument/2006/relationships/slideLayout" Target="../slideLayouts/slideLayout165.xml"/><Relationship Id="rId63" Type="http://schemas.openxmlformats.org/officeDocument/2006/relationships/slideLayout" Target="../slideLayouts/slideLayout173.xml"/><Relationship Id="rId68" Type="http://schemas.openxmlformats.org/officeDocument/2006/relationships/slideLayout" Target="../slideLayouts/slideLayout178.xml"/><Relationship Id="rId76" Type="http://schemas.openxmlformats.org/officeDocument/2006/relationships/slideLayout" Target="../slideLayouts/slideLayout186.xml"/><Relationship Id="rId84" Type="http://schemas.openxmlformats.org/officeDocument/2006/relationships/slideLayout" Target="../slideLayouts/slideLayout194.xml"/><Relationship Id="rId89" Type="http://schemas.openxmlformats.org/officeDocument/2006/relationships/theme" Target="../theme/theme3.xml"/><Relationship Id="rId7" Type="http://schemas.openxmlformats.org/officeDocument/2006/relationships/slideLayout" Target="../slideLayouts/slideLayout117.xml"/><Relationship Id="rId71" Type="http://schemas.openxmlformats.org/officeDocument/2006/relationships/slideLayout" Target="../slideLayouts/slideLayout181.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9" Type="http://schemas.openxmlformats.org/officeDocument/2006/relationships/slideLayout" Target="../slideLayouts/slideLayout139.xml"/><Relationship Id="rId11" Type="http://schemas.openxmlformats.org/officeDocument/2006/relationships/slideLayout" Target="../slideLayouts/slideLayout121.xml"/><Relationship Id="rId24" Type="http://schemas.openxmlformats.org/officeDocument/2006/relationships/slideLayout" Target="../slideLayouts/slideLayout134.xml"/><Relationship Id="rId32" Type="http://schemas.openxmlformats.org/officeDocument/2006/relationships/slideLayout" Target="../slideLayouts/slideLayout142.xml"/><Relationship Id="rId37" Type="http://schemas.openxmlformats.org/officeDocument/2006/relationships/slideLayout" Target="../slideLayouts/slideLayout147.xml"/><Relationship Id="rId40" Type="http://schemas.openxmlformats.org/officeDocument/2006/relationships/slideLayout" Target="../slideLayouts/slideLayout150.xml"/><Relationship Id="rId45" Type="http://schemas.openxmlformats.org/officeDocument/2006/relationships/slideLayout" Target="../slideLayouts/slideLayout155.xml"/><Relationship Id="rId53" Type="http://schemas.openxmlformats.org/officeDocument/2006/relationships/slideLayout" Target="../slideLayouts/slideLayout163.xml"/><Relationship Id="rId58" Type="http://schemas.openxmlformats.org/officeDocument/2006/relationships/slideLayout" Target="../slideLayouts/slideLayout168.xml"/><Relationship Id="rId66" Type="http://schemas.openxmlformats.org/officeDocument/2006/relationships/slideLayout" Target="../slideLayouts/slideLayout176.xml"/><Relationship Id="rId74" Type="http://schemas.openxmlformats.org/officeDocument/2006/relationships/slideLayout" Target="../slideLayouts/slideLayout184.xml"/><Relationship Id="rId79" Type="http://schemas.openxmlformats.org/officeDocument/2006/relationships/slideLayout" Target="../slideLayouts/slideLayout189.xml"/><Relationship Id="rId87" Type="http://schemas.openxmlformats.org/officeDocument/2006/relationships/slideLayout" Target="../slideLayouts/slideLayout197.xml"/><Relationship Id="rId5" Type="http://schemas.openxmlformats.org/officeDocument/2006/relationships/slideLayout" Target="../slideLayouts/slideLayout115.xml"/><Relationship Id="rId61" Type="http://schemas.openxmlformats.org/officeDocument/2006/relationships/slideLayout" Target="../slideLayouts/slideLayout171.xml"/><Relationship Id="rId82" Type="http://schemas.openxmlformats.org/officeDocument/2006/relationships/slideLayout" Target="../slideLayouts/slideLayout192.xml"/><Relationship Id="rId90" Type="http://schemas.openxmlformats.org/officeDocument/2006/relationships/image" Target="../media/image1.emf"/><Relationship Id="rId19" Type="http://schemas.openxmlformats.org/officeDocument/2006/relationships/slideLayout" Target="../slideLayouts/slideLayout129.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 Id="rId27" Type="http://schemas.openxmlformats.org/officeDocument/2006/relationships/slideLayout" Target="../slideLayouts/slideLayout137.xml"/><Relationship Id="rId30" Type="http://schemas.openxmlformats.org/officeDocument/2006/relationships/slideLayout" Target="../slideLayouts/slideLayout140.xml"/><Relationship Id="rId35" Type="http://schemas.openxmlformats.org/officeDocument/2006/relationships/slideLayout" Target="../slideLayouts/slideLayout145.xml"/><Relationship Id="rId43" Type="http://schemas.openxmlformats.org/officeDocument/2006/relationships/slideLayout" Target="../slideLayouts/slideLayout153.xml"/><Relationship Id="rId48" Type="http://schemas.openxmlformats.org/officeDocument/2006/relationships/slideLayout" Target="../slideLayouts/slideLayout158.xml"/><Relationship Id="rId56" Type="http://schemas.openxmlformats.org/officeDocument/2006/relationships/slideLayout" Target="../slideLayouts/slideLayout166.xml"/><Relationship Id="rId64" Type="http://schemas.openxmlformats.org/officeDocument/2006/relationships/slideLayout" Target="../slideLayouts/slideLayout174.xml"/><Relationship Id="rId69" Type="http://schemas.openxmlformats.org/officeDocument/2006/relationships/slideLayout" Target="../slideLayouts/slideLayout179.xml"/><Relationship Id="rId77" Type="http://schemas.openxmlformats.org/officeDocument/2006/relationships/slideLayout" Target="../slideLayouts/slideLayout187.xml"/><Relationship Id="rId8" Type="http://schemas.openxmlformats.org/officeDocument/2006/relationships/slideLayout" Target="../slideLayouts/slideLayout118.xml"/><Relationship Id="rId51" Type="http://schemas.openxmlformats.org/officeDocument/2006/relationships/slideLayout" Target="../slideLayouts/slideLayout161.xml"/><Relationship Id="rId72" Type="http://schemas.openxmlformats.org/officeDocument/2006/relationships/slideLayout" Target="../slideLayouts/slideLayout182.xml"/><Relationship Id="rId80" Type="http://schemas.openxmlformats.org/officeDocument/2006/relationships/slideLayout" Target="../slideLayouts/slideLayout190.xml"/><Relationship Id="rId85" Type="http://schemas.openxmlformats.org/officeDocument/2006/relationships/slideLayout" Target="../slideLayouts/slideLayout195.xml"/><Relationship Id="rId3" Type="http://schemas.openxmlformats.org/officeDocument/2006/relationships/slideLayout" Target="../slideLayouts/slideLayout113.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5" Type="http://schemas.openxmlformats.org/officeDocument/2006/relationships/slideLayout" Target="../slideLayouts/slideLayout135.xml"/><Relationship Id="rId33" Type="http://schemas.openxmlformats.org/officeDocument/2006/relationships/slideLayout" Target="../slideLayouts/slideLayout143.xml"/><Relationship Id="rId38" Type="http://schemas.openxmlformats.org/officeDocument/2006/relationships/slideLayout" Target="../slideLayouts/slideLayout148.xml"/><Relationship Id="rId46" Type="http://schemas.openxmlformats.org/officeDocument/2006/relationships/slideLayout" Target="../slideLayouts/slideLayout156.xml"/><Relationship Id="rId59" Type="http://schemas.openxmlformats.org/officeDocument/2006/relationships/slideLayout" Target="../slideLayouts/slideLayout169.xml"/><Relationship Id="rId67" Type="http://schemas.openxmlformats.org/officeDocument/2006/relationships/slideLayout" Target="../slideLayouts/slideLayout177.xml"/><Relationship Id="rId20" Type="http://schemas.openxmlformats.org/officeDocument/2006/relationships/slideLayout" Target="../slideLayouts/slideLayout130.xml"/><Relationship Id="rId41" Type="http://schemas.openxmlformats.org/officeDocument/2006/relationships/slideLayout" Target="../slideLayouts/slideLayout151.xml"/><Relationship Id="rId54" Type="http://schemas.openxmlformats.org/officeDocument/2006/relationships/slideLayout" Target="../slideLayouts/slideLayout164.xml"/><Relationship Id="rId62" Type="http://schemas.openxmlformats.org/officeDocument/2006/relationships/slideLayout" Target="../slideLayouts/slideLayout172.xml"/><Relationship Id="rId70" Type="http://schemas.openxmlformats.org/officeDocument/2006/relationships/slideLayout" Target="../slideLayouts/slideLayout180.xml"/><Relationship Id="rId75" Type="http://schemas.openxmlformats.org/officeDocument/2006/relationships/slideLayout" Target="../slideLayouts/slideLayout185.xml"/><Relationship Id="rId83" Type="http://schemas.openxmlformats.org/officeDocument/2006/relationships/slideLayout" Target="../slideLayouts/slideLayout193.xml"/><Relationship Id="rId88" Type="http://schemas.openxmlformats.org/officeDocument/2006/relationships/slideLayout" Target="../slideLayouts/slideLayout198.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5" Type="http://schemas.openxmlformats.org/officeDocument/2006/relationships/slideLayout" Target="../slideLayouts/slideLayout125.xml"/><Relationship Id="rId23" Type="http://schemas.openxmlformats.org/officeDocument/2006/relationships/slideLayout" Target="../slideLayouts/slideLayout133.xml"/><Relationship Id="rId28" Type="http://schemas.openxmlformats.org/officeDocument/2006/relationships/slideLayout" Target="../slideLayouts/slideLayout138.xml"/><Relationship Id="rId36" Type="http://schemas.openxmlformats.org/officeDocument/2006/relationships/slideLayout" Target="../slideLayouts/slideLayout146.xml"/><Relationship Id="rId49" Type="http://schemas.openxmlformats.org/officeDocument/2006/relationships/slideLayout" Target="../slideLayouts/slideLayout159.xml"/><Relationship Id="rId57" Type="http://schemas.openxmlformats.org/officeDocument/2006/relationships/slideLayout" Target="../slideLayouts/slideLayout167.xml"/><Relationship Id="rId10" Type="http://schemas.openxmlformats.org/officeDocument/2006/relationships/slideLayout" Target="../slideLayouts/slideLayout120.xml"/><Relationship Id="rId31" Type="http://schemas.openxmlformats.org/officeDocument/2006/relationships/slideLayout" Target="../slideLayouts/slideLayout141.xml"/><Relationship Id="rId44" Type="http://schemas.openxmlformats.org/officeDocument/2006/relationships/slideLayout" Target="../slideLayouts/slideLayout154.xml"/><Relationship Id="rId52" Type="http://schemas.openxmlformats.org/officeDocument/2006/relationships/slideLayout" Target="../slideLayouts/slideLayout162.xml"/><Relationship Id="rId60" Type="http://schemas.openxmlformats.org/officeDocument/2006/relationships/slideLayout" Target="../slideLayouts/slideLayout170.xml"/><Relationship Id="rId65" Type="http://schemas.openxmlformats.org/officeDocument/2006/relationships/slideLayout" Target="../slideLayouts/slideLayout175.xml"/><Relationship Id="rId73" Type="http://schemas.openxmlformats.org/officeDocument/2006/relationships/slideLayout" Target="../slideLayouts/slideLayout183.xml"/><Relationship Id="rId78" Type="http://schemas.openxmlformats.org/officeDocument/2006/relationships/slideLayout" Target="../slideLayouts/slideLayout188.xml"/><Relationship Id="rId81" Type="http://schemas.openxmlformats.org/officeDocument/2006/relationships/slideLayout" Target="../slideLayouts/slideLayout191.xml"/><Relationship Id="rId86" Type="http://schemas.openxmlformats.org/officeDocument/2006/relationships/slideLayout" Target="../slideLayouts/slideLayout19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06.xml"/><Relationship Id="rId13" Type="http://schemas.openxmlformats.org/officeDocument/2006/relationships/slideLayout" Target="../slideLayouts/slideLayout211.xml"/><Relationship Id="rId18" Type="http://schemas.openxmlformats.org/officeDocument/2006/relationships/slideLayout" Target="../slideLayouts/slideLayout216.xml"/><Relationship Id="rId3" Type="http://schemas.openxmlformats.org/officeDocument/2006/relationships/slideLayout" Target="../slideLayouts/slideLayout201.xml"/><Relationship Id="rId21" Type="http://schemas.openxmlformats.org/officeDocument/2006/relationships/slideLayout" Target="../slideLayouts/slideLayout219.xml"/><Relationship Id="rId7" Type="http://schemas.openxmlformats.org/officeDocument/2006/relationships/slideLayout" Target="../slideLayouts/slideLayout205.xml"/><Relationship Id="rId12" Type="http://schemas.openxmlformats.org/officeDocument/2006/relationships/slideLayout" Target="../slideLayouts/slideLayout210.xml"/><Relationship Id="rId17" Type="http://schemas.openxmlformats.org/officeDocument/2006/relationships/slideLayout" Target="../slideLayouts/slideLayout215.xml"/><Relationship Id="rId25" Type="http://schemas.openxmlformats.org/officeDocument/2006/relationships/image" Target="../media/image44.emf"/><Relationship Id="rId2" Type="http://schemas.openxmlformats.org/officeDocument/2006/relationships/slideLayout" Target="../slideLayouts/slideLayout200.xml"/><Relationship Id="rId16" Type="http://schemas.openxmlformats.org/officeDocument/2006/relationships/slideLayout" Target="../slideLayouts/slideLayout214.xml"/><Relationship Id="rId20" Type="http://schemas.openxmlformats.org/officeDocument/2006/relationships/slideLayout" Target="../slideLayouts/slideLayout218.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24" Type="http://schemas.openxmlformats.org/officeDocument/2006/relationships/theme" Target="../theme/theme4.xml"/><Relationship Id="rId5" Type="http://schemas.openxmlformats.org/officeDocument/2006/relationships/slideLayout" Target="../slideLayouts/slideLayout203.xml"/><Relationship Id="rId15" Type="http://schemas.openxmlformats.org/officeDocument/2006/relationships/slideLayout" Target="../slideLayouts/slideLayout213.xml"/><Relationship Id="rId23" Type="http://schemas.openxmlformats.org/officeDocument/2006/relationships/slideLayout" Target="../slideLayouts/slideLayout221.xml"/><Relationship Id="rId10" Type="http://schemas.openxmlformats.org/officeDocument/2006/relationships/slideLayout" Target="../slideLayouts/slideLayout208.xml"/><Relationship Id="rId19" Type="http://schemas.openxmlformats.org/officeDocument/2006/relationships/slideLayout" Target="../slideLayouts/slideLayout217.xml"/><Relationship Id="rId4" Type="http://schemas.openxmlformats.org/officeDocument/2006/relationships/slideLayout" Target="../slideLayouts/slideLayout202.xml"/><Relationship Id="rId9" Type="http://schemas.openxmlformats.org/officeDocument/2006/relationships/slideLayout" Target="../slideLayouts/slideLayout207.xml"/><Relationship Id="rId14" Type="http://schemas.openxmlformats.org/officeDocument/2006/relationships/slideLayout" Target="../slideLayouts/slideLayout212.xml"/><Relationship Id="rId22" Type="http://schemas.openxmlformats.org/officeDocument/2006/relationships/slideLayout" Target="../slideLayouts/slideLayout22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29.xml"/><Relationship Id="rId13" Type="http://schemas.openxmlformats.org/officeDocument/2006/relationships/slideLayout" Target="../slideLayouts/slideLayout234.xml"/><Relationship Id="rId18" Type="http://schemas.openxmlformats.org/officeDocument/2006/relationships/slideLayout" Target="../slideLayouts/slideLayout239.xml"/><Relationship Id="rId26" Type="http://schemas.openxmlformats.org/officeDocument/2006/relationships/slideLayout" Target="../slideLayouts/slideLayout247.xml"/><Relationship Id="rId39" Type="http://schemas.openxmlformats.org/officeDocument/2006/relationships/slideLayout" Target="../slideLayouts/slideLayout260.xml"/><Relationship Id="rId3" Type="http://schemas.openxmlformats.org/officeDocument/2006/relationships/slideLayout" Target="../slideLayouts/slideLayout224.xml"/><Relationship Id="rId21" Type="http://schemas.openxmlformats.org/officeDocument/2006/relationships/slideLayout" Target="../slideLayouts/slideLayout242.xml"/><Relationship Id="rId34" Type="http://schemas.openxmlformats.org/officeDocument/2006/relationships/slideLayout" Target="../slideLayouts/slideLayout255.xml"/><Relationship Id="rId42" Type="http://schemas.openxmlformats.org/officeDocument/2006/relationships/slideLayout" Target="../slideLayouts/slideLayout263.xml"/><Relationship Id="rId47" Type="http://schemas.openxmlformats.org/officeDocument/2006/relationships/image" Target="../media/image48.emf"/><Relationship Id="rId7" Type="http://schemas.openxmlformats.org/officeDocument/2006/relationships/slideLayout" Target="../slideLayouts/slideLayout228.xml"/><Relationship Id="rId12" Type="http://schemas.openxmlformats.org/officeDocument/2006/relationships/slideLayout" Target="../slideLayouts/slideLayout233.xml"/><Relationship Id="rId17" Type="http://schemas.openxmlformats.org/officeDocument/2006/relationships/slideLayout" Target="../slideLayouts/slideLayout238.xml"/><Relationship Id="rId25" Type="http://schemas.openxmlformats.org/officeDocument/2006/relationships/slideLayout" Target="../slideLayouts/slideLayout246.xml"/><Relationship Id="rId33" Type="http://schemas.openxmlformats.org/officeDocument/2006/relationships/slideLayout" Target="../slideLayouts/slideLayout254.xml"/><Relationship Id="rId38" Type="http://schemas.openxmlformats.org/officeDocument/2006/relationships/slideLayout" Target="../slideLayouts/slideLayout259.xml"/><Relationship Id="rId46" Type="http://schemas.openxmlformats.org/officeDocument/2006/relationships/theme" Target="../theme/theme5.xml"/><Relationship Id="rId2" Type="http://schemas.openxmlformats.org/officeDocument/2006/relationships/slideLayout" Target="../slideLayouts/slideLayout223.xml"/><Relationship Id="rId16" Type="http://schemas.openxmlformats.org/officeDocument/2006/relationships/slideLayout" Target="../slideLayouts/slideLayout237.xml"/><Relationship Id="rId20" Type="http://schemas.openxmlformats.org/officeDocument/2006/relationships/slideLayout" Target="../slideLayouts/slideLayout241.xml"/><Relationship Id="rId29" Type="http://schemas.openxmlformats.org/officeDocument/2006/relationships/slideLayout" Target="../slideLayouts/slideLayout250.xml"/><Relationship Id="rId41" Type="http://schemas.openxmlformats.org/officeDocument/2006/relationships/slideLayout" Target="../slideLayouts/slideLayout262.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24" Type="http://schemas.openxmlformats.org/officeDocument/2006/relationships/slideLayout" Target="../slideLayouts/slideLayout245.xml"/><Relationship Id="rId32" Type="http://schemas.openxmlformats.org/officeDocument/2006/relationships/slideLayout" Target="../slideLayouts/slideLayout253.xml"/><Relationship Id="rId37" Type="http://schemas.openxmlformats.org/officeDocument/2006/relationships/slideLayout" Target="../slideLayouts/slideLayout258.xml"/><Relationship Id="rId40" Type="http://schemas.openxmlformats.org/officeDocument/2006/relationships/slideLayout" Target="../slideLayouts/slideLayout261.xml"/><Relationship Id="rId45" Type="http://schemas.openxmlformats.org/officeDocument/2006/relationships/slideLayout" Target="../slideLayouts/slideLayout266.xml"/><Relationship Id="rId5" Type="http://schemas.openxmlformats.org/officeDocument/2006/relationships/slideLayout" Target="../slideLayouts/slideLayout226.xml"/><Relationship Id="rId15" Type="http://schemas.openxmlformats.org/officeDocument/2006/relationships/slideLayout" Target="../slideLayouts/slideLayout236.xml"/><Relationship Id="rId23" Type="http://schemas.openxmlformats.org/officeDocument/2006/relationships/slideLayout" Target="../slideLayouts/slideLayout244.xml"/><Relationship Id="rId28" Type="http://schemas.openxmlformats.org/officeDocument/2006/relationships/slideLayout" Target="../slideLayouts/slideLayout249.xml"/><Relationship Id="rId36" Type="http://schemas.openxmlformats.org/officeDocument/2006/relationships/slideLayout" Target="../slideLayouts/slideLayout257.xml"/><Relationship Id="rId10" Type="http://schemas.openxmlformats.org/officeDocument/2006/relationships/slideLayout" Target="../slideLayouts/slideLayout231.xml"/><Relationship Id="rId19" Type="http://schemas.openxmlformats.org/officeDocument/2006/relationships/slideLayout" Target="../slideLayouts/slideLayout240.xml"/><Relationship Id="rId31" Type="http://schemas.openxmlformats.org/officeDocument/2006/relationships/slideLayout" Target="../slideLayouts/slideLayout252.xml"/><Relationship Id="rId44" Type="http://schemas.openxmlformats.org/officeDocument/2006/relationships/slideLayout" Target="../slideLayouts/slideLayout265.xml"/><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slideLayout" Target="../slideLayouts/slideLayout235.xml"/><Relationship Id="rId22" Type="http://schemas.openxmlformats.org/officeDocument/2006/relationships/slideLayout" Target="../slideLayouts/slideLayout243.xml"/><Relationship Id="rId27" Type="http://schemas.openxmlformats.org/officeDocument/2006/relationships/slideLayout" Target="../slideLayouts/slideLayout248.xml"/><Relationship Id="rId30" Type="http://schemas.openxmlformats.org/officeDocument/2006/relationships/slideLayout" Target="../slideLayouts/slideLayout251.xml"/><Relationship Id="rId35" Type="http://schemas.openxmlformats.org/officeDocument/2006/relationships/slideLayout" Target="../slideLayouts/slideLayout256.xml"/><Relationship Id="rId43" Type="http://schemas.openxmlformats.org/officeDocument/2006/relationships/slideLayout" Target="../slideLayouts/slideLayout264.xml"/><Relationship Id="rId48" Type="http://schemas.openxmlformats.org/officeDocument/2006/relationships/image" Target="../media/image49.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74.xml"/><Relationship Id="rId13" Type="http://schemas.openxmlformats.org/officeDocument/2006/relationships/slideLayout" Target="../slideLayouts/slideLayout279.xml"/><Relationship Id="rId18" Type="http://schemas.openxmlformats.org/officeDocument/2006/relationships/slideLayout" Target="../slideLayouts/slideLayout284.xml"/><Relationship Id="rId26" Type="http://schemas.openxmlformats.org/officeDocument/2006/relationships/image" Target="../media/image48.emf"/><Relationship Id="rId3" Type="http://schemas.openxmlformats.org/officeDocument/2006/relationships/slideLayout" Target="../slideLayouts/slideLayout269.xml"/><Relationship Id="rId21" Type="http://schemas.openxmlformats.org/officeDocument/2006/relationships/slideLayout" Target="../slideLayouts/slideLayout287.xml"/><Relationship Id="rId7" Type="http://schemas.openxmlformats.org/officeDocument/2006/relationships/slideLayout" Target="../slideLayouts/slideLayout273.xml"/><Relationship Id="rId12" Type="http://schemas.openxmlformats.org/officeDocument/2006/relationships/slideLayout" Target="../slideLayouts/slideLayout278.xml"/><Relationship Id="rId17" Type="http://schemas.openxmlformats.org/officeDocument/2006/relationships/slideLayout" Target="../slideLayouts/slideLayout283.xml"/><Relationship Id="rId25" Type="http://schemas.openxmlformats.org/officeDocument/2006/relationships/theme" Target="../theme/theme6.xml"/><Relationship Id="rId2" Type="http://schemas.openxmlformats.org/officeDocument/2006/relationships/slideLayout" Target="../slideLayouts/slideLayout268.xml"/><Relationship Id="rId16" Type="http://schemas.openxmlformats.org/officeDocument/2006/relationships/slideLayout" Target="../slideLayouts/slideLayout282.xml"/><Relationship Id="rId20" Type="http://schemas.openxmlformats.org/officeDocument/2006/relationships/slideLayout" Target="../slideLayouts/slideLayout286.xml"/><Relationship Id="rId1" Type="http://schemas.openxmlformats.org/officeDocument/2006/relationships/slideLayout" Target="../slideLayouts/slideLayout267.xml"/><Relationship Id="rId6" Type="http://schemas.openxmlformats.org/officeDocument/2006/relationships/slideLayout" Target="../slideLayouts/slideLayout272.xml"/><Relationship Id="rId11" Type="http://schemas.openxmlformats.org/officeDocument/2006/relationships/slideLayout" Target="../slideLayouts/slideLayout277.xml"/><Relationship Id="rId24" Type="http://schemas.openxmlformats.org/officeDocument/2006/relationships/slideLayout" Target="../slideLayouts/slideLayout290.xml"/><Relationship Id="rId5" Type="http://schemas.openxmlformats.org/officeDocument/2006/relationships/slideLayout" Target="../slideLayouts/slideLayout271.xml"/><Relationship Id="rId15" Type="http://schemas.openxmlformats.org/officeDocument/2006/relationships/slideLayout" Target="../slideLayouts/slideLayout281.xml"/><Relationship Id="rId23" Type="http://schemas.openxmlformats.org/officeDocument/2006/relationships/slideLayout" Target="../slideLayouts/slideLayout289.xml"/><Relationship Id="rId10" Type="http://schemas.openxmlformats.org/officeDocument/2006/relationships/slideLayout" Target="../slideLayouts/slideLayout276.xml"/><Relationship Id="rId19" Type="http://schemas.openxmlformats.org/officeDocument/2006/relationships/slideLayout" Target="../slideLayouts/slideLayout285.xml"/><Relationship Id="rId4" Type="http://schemas.openxmlformats.org/officeDocument/2006/relationships/slideLayout" Target="../slideLayouts/slideLayout270.xml"/><Relationship Id="rId9" Type="http://schemas.openxmlformats.org/officeDocument/2006/relationships/slideLayout" Target="../slideLayouts/slideLayout275.xml"/><Relationship Id="rId14" Type="http://schemas.openxmlformats.org/officeDocument/2006/relationships/slideLayout" Target="../slideLayouts/slideLayout280.xml"/><Relationship Id="rId22" Type="http://schemas.openxmlformats.org/officeDocument/2006/relationships/slideLayout" Target="../slideLayouts/slideLayout288.xml"/><Relationship Id="rId27" Type="http://schemas.openxmlformats.org/officeDocument/2006/relationships/image" Target="../media/image49.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98.xml"/><Relationship Id="rId13" Type="http://schemas.openxmlformats.org/officeDocument/2006/relationships/slideLayout" Target="../slideLayouts/slideLayout303.xml"/><Relationship Id="rId18" Type="http://schemas.openxmlformats.org/officeDocument/2006/relationships/slideLayout" Target="../slideLayouts/slideLayout308.xml"/><Relationship Id="rId26" Type="http://schemas.openxmlformats.org/officeDocument/2006/relationships/image" Target="../media/image44.emf"/><Relationship Id="rId3" Type="http://schemas.openxmlformats.org/officeDocument/2006/relationships/slideLayout" Target="../slideLayouts/slideLayout293.xml"/><Relationship Id="rId21" Type="http://schemas.openxmlformats.org/officeDocument/2006/relationships/slideLayout" Target="../slideLayouts/slideLayout311.xml"/><Relationship Id="rId7" Type="http://schemas.openxmlformats.org/officeDocument/2006/relationships/slideLayout" Target="../slideLayouts/slideLayout297.xml"/><Relationship Id="rId12" Type="http://schemas.openxmlformats.org/officeDocument/2006/relationships/slideLayout" Target="../slideLayouts/slideLayout302.xml"/><Relationship Id="rId17" Type="http://schemas.openxmlformats.org/officeDocument/2006/relationships/slideLayout" Target="../slideLayouts/slideLayout307.xml"/><Relationship Id="rId25" Type="http://schemas.openxmlformats.org/officeDocument/2006/relationships/theme" Target="../theme/theme7.xml"/><Relationship Id="rId2" Type="http://schemas.openxmlformats.org/officeDocument/2006/relationships/slideLayout" Target="../slideLayouts/slideLayout292.xml"/><Relationship Id="rId16" Type="http://schemas.openxmlformats.org/officeDocument/2006/relationships/slideLayout" Target="../slideLayouts/slideLayout306.xml"/><Relationship Id="rId20" Type="http://schemas.openxmlformats.org/officeDocument/2006/relationships/slideLayout" Target="../slideLayouts/slideLayout310.xml"/><Relationship Id="rId1" Type="http://schemas.openxmlformats.org/officeDocument/2006/relationships/slideLayout" Target="../slideLayouts/slideLayout291.xml"/><Relationship Id="rId6" Type="http://schemas.openxmlformats.org/officeDocument/2006/relationships/slideLayout" Target="../slideLayouts/slideLayout296.xml"/><Relationship Id="rId11" Type="http://schemas.openxmlformats.org/officeDocument/2006/relationships/slideLayout" Target="../slideLayouts/slideLayout301.xml"/><Relationship Id="rId24" Type="http://schemas.openxmlformats.org/officeDocument/2006/relationships/slideLayout" Target="../slideLayouts/slideLayout314.xml"/><Relationship Id="rId5" Type="http://schemas.openxmlformats.org/officeDocument/2006/relationships/slideLayout" Target="../slideLayouts/slideLayout295.xml"/><Relationship Id="rId15" Type="http://schemas.openxmlformats.org/officeDocument/2006/relationships/slideLayout" Target="../slideLayouts/slideLayout305.xml"/><Relationship Id="rId23" Type="http://schemas.openxmlformats.org/officeDocument/2006/relationships/slideLayout" Target="../slideLayouts/slideLayout313.xml"/><Relationship Id="rId10" Type="http://schemas.openxmlformats.org/officeDocument/2006/relationships/slideLayout" Target="../slideLayouts/slideLayout300.xml"/><Relationship Id="rId19" Type="http://schemas.openxmlformats.org/officeDocument/2006/relationships/slideLayout" Target="../slideLayouts/slideLayout309.xml"/><Relationship Id="rId4" Type="http://schemas.openxmlformats.org/officeDocument/2006/relationships/slideLayout" Target="../slideLayouts/slideLayout294.xml"/><Relationship Id="rId9" Type="http://schemas.openxmlformats.org/officeDocument/2006/relationships/slideLayout" Target="../slideLayouts/slideLayout299.xml"/><Relationship Id="rId14" Type="http://schemas.openxmlformats.org/officeDocument/2006/relationships/slideLayout" Target="../slideLayouts/slideLayout304.xml"/><Relationship Id="rId22" Type="http://schemas.openxmlformats.org/officeDocument/2006/relationships/slideLayout" Target="../slideLayouts/slideLayout31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322.xml"/><Relationship Id="rId13" Type="http://schemas.openxmlformats.org/officeDocument/2006/relationships/slideLayout" Target="../slideLayouts/slideLayout327.xml"/><Relationship Id="rId18" Type="http://schemas.openxmlformats.org/officeDocument/2006/relationships/slideLayout" Target="../slideLayouts/slideLayout332.xml"/><Relationship Id="rId26" Type="http://schemas.openxmlformats.org/officeDocument/2006/relationships/slideLayout" Target="../slideLayouts/slideLayout340.xml"/><Relationship Id="rId3" Type="http://schemas.openxmlformats.org/officeDocument/2006/relationships/slideLayout" Target="../slideLayouts/slideLayout317.xml"/><Relationship Id="rId21" Type="http://schemas.openxmlformats.org/officeDocument/2006/relationships/slideLayout" Target="../slideLayouts/slideLayout335.xml"/><Relationship Id="rId7" Type="http://schemas.openxmlformats.org/officeDocument/2006/relationships/slideLayout" Target="../slideLayouts/slideLayout321.xml"/><Relationship Id="rId12" Type="http://schemas.openxmlformats.org/officeDocument/2006/relationships/slideLayout" Target="../slideLayouts/slideLayout326.xml"/><Relationship Id="rId17" Type="http://schemas.openxmlformats.org/officeDocument/2006/relationships/slideLayout" Target="../slideLayouts/slideLayout331.xml"/><Relationship Id="rId25" Type="http://schemas.openxmlformats.org/officeDocument/2006/relationships/slideLayout" Target="../slideLayouts/slideLayout339.xml"/><Relationship Id="rId2" Type="http://schemas.openxmlformats.org/officeDocument/2006/relationships/slideLayout" Target="../slideLayouts/slideLayout316.xml"/><Relationship Id="rId16" Type="http://schemas.openxmlformats.org/officeDocument/2006/relationships/slideLayout" Target="../slideLayouts/slideLayout330.xml"/><Relationship Id="rId20" Type="http://schemas.openxmlformats.org/officeDocument/2006/relationships/slideLayout" Target="../slideLayouts/slideLayout334.xml"/><Relationship Id="rId29" Type="http://schemas.openxmlformats.org/officeDocument/2006/relationships/theme" Target="../theme/theme8.xml"/><Relationship Id="rId1" Type="http://schemas.openxmlformats.org/officeDocument/2006/relationships/slideLayout" Target="../slideLayouts/slideLayout315.xml"/><Relationship Id="rId6" Type="http://schemas.openxmlformats.org/officeDocument/2006/relationships/slideLayout" Target="../slideLayouts/slideLayout320.xml"/><Relationship Id="rId11" Type="http://schemas.openxmlformats.org/officeDocument/2006/relationships/slideLayout" Target="../slideLayouts/slideLayout325.xml"/><Relationship Id="rId24" Type="http://schemas.openxmlformats.org/officeDocument/2006/relationships/slideLayout" Target="../slideLayouts/slideLayout338.xml"/><Relationship Id="rId5" Type="http://schemas.openxmlformats.org/officeDocument/2006/relationships/slideLayout" Target="../slideLayouts/slideLayout319.xml"/><Relationship Id="rId15" Type="http://schemas.openxmlformats.org/officeDocument/2006/relationships/slideLayout" Target="../slideLayouts/slideLayout329.xml"/><Relationship Id="rId23" Type="http://schemas.openxmlformats.org/officeDocument/2006/relationships/slideLayout" Target="../slideLayouts/slideLayout337.xml"/><Relationship Id="rId28" Type="http://schemas.openxmlformats.org/officeDocument/2006/relationships/slideLayout" Target="../slideLayouts/slideLayout342.xml"/><Relationship Id="rId10" Type="http://schemas.openxmlformats.org/officeDocument/2006/relationships/slideLayout" Target="../slideLayouts/slideLayout324.xml"/><Relationship Id="rId19" Type="http://schemas.openxmlformats.org/officeDocument/2006/relationships/slideLayout" Target="../slideLayouts/slideLayout333.xml"/><Relationship Id="rId4" Type="http://schemas.openxmlformats.org/officeDocument/2006/relationships/slideLayout" Target="../slideLayouts/slideLayout318.xml"/><Relationship Id="rId9" Type="http://schemas.openxmlformats.org/officeDocument/2006/relationships/slideLayout" Target="../slideLayouts/slideLayout323.xml"/><Relationship Id="rId14" Type="http://schemas.openxmlformats.org/officeDocument/2006/relationships/slideLayout" Target="../slideLayouts/slideLayout328.xml"/><Relationship Id="rId22" Type="http://schemas.openxmlformats.org/officeDocument/2006/relationships/slideLayout" Target="../slideLayouts/slideLayout336.xml"/><Relationship Id="rId27" Type="http://schemas.openxmlformats.org/officeDocument/2006/relationships/slideLayout" Target="../slideLayouts/slideLayout34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350.xml"/><Relationship Id="rId13" Type="http://schemas.openxmlformats.org/officeDocument/2006/relationships/slideLayout" Target="../slideLayouts/slideLayout355.xml"/><Relationship Id="rId18" Type="http://schemas.openxmlformats.org/officeDocument/2006/relationships/slideLayout" Target="../slideLayouts/slideLayout360.xml"/><Relationship Id="rId3" Type="http://schemas.openxmlformats.org/officeDocument/2006/relationships/slideLayout" Target="../slideLayouts/slideLayout345.xml"/><Relationship Id="rId21" Type="http://schemas.openxmlformats.org/officeDocument/2006/relationships/slideLayout" Target="../slideLayouts/slideLayout363.xml"/><Relationship Id="rId7" Type="http://schemas.openxmlformats.org/officeDocument/2006/relationships/slideLayout" Target="../slideLayouts/slideLayout349.xml"/><Relationship Id="rId12" Type="http://schemas.openxmlformats.org/officeDocument/2006/relationships/slideLayout" Target="../slideLayouts/slideLayout354.xml"/><Relationship Id="rId17" Type="http://schemas.openxmlformats.org/officeDocument/2006/relationships/slideLayout" Target="../slideLayouts/slideLayout359.xml"/><Relationship Id="rId2" Type="http://schemas.openxmlformats.org/officeDocument/2006/relationships/slideLayout" Target="../slideLayouts/slideLayout344.xml"/><Relationship Id="rId16" Type="http://schemas.openxmlformats.org/officeDocument/2006/relationships/slideLayout" Target="../slideLayouts/slideLayout358.xml"/><Relationship Id="rId20" Type="http://schemas.openxmlformats.org/officeDocument/2006/relationships/slideLayout" Target="../slideLayouts/slideLayout362.xml"/><Relationship Id="rId1" Type="http://schemas.openxmlformats.org/officeDocument/2006/relationships/slideLayout" Target="../slideLayouts/slideLayout343.xml"/><Relationship Id="rId6" Type="http://schemas.openxmlformats.org/officeDocument/2006/relationships/slideLayout" Target="../slideLayouts/slideLayout348.xml"/><Relationship Id="rId11" Type="http://schemas.openxmlformats.org/officeDocument/2006/relationships/slideLayout" Target="../slideLayouts/slideLayout353.xml"/><Relationship Id="rId24" Type="http://schemas.openxmlformats.org/officeDocument/2006/relationships/image" Target="../media/image44.emf"/><Relationship Id="rId5" Type="http://schemas.openxmlformats.org/officeDocument/2006/relationships/slideLayout" Target="../slideLayouts/slideLayout347.xml"/><Relationship Id="rId15" Type="http://schemas.openxmlformats.org/officeDocument/2006/relationships/slideLayout" Target="../slideLayouts/slideLayout357.xml"/><Relationship Id="rId23" Type="http://schemas.openxmlformats.org/officeDocument/2006/relationships/theme" Target="../theme/theme9.xml"/><Relationship Id="rId10" Type="http://schemas.openxmlformats.org/officeDocument/2006/relationships/slideLayout" Target="../slideLayouts/slideLayout352.xml"/><Relationship Id="rId19" Type="http://schemas.openxmlformats.org/officeDocument/2006/relationships/slideLayout" Target="../slideLayouts/slideLayout361.xml"/><Relationship Id="rId4" Type="http://schemas.openxmlformats.org/officeDocument/2006/relationships/slideLayout" Target="../slideLayouts/slideLayout346.xml"/><Relationship Id="rId9" Type="http://schemas.openxmlformats.org/officeDocument/2006/relationships/slideLayout" Target="../slideLayouts/slideLayout351.xml"/><Relationship Id="rId14" Type="http://schemas.openxmlformats.org/officeDocument/2006/relationships/slideLayout" Target="../slideLayouts/slideLayout356.xml"/><Relationship Id="rId22" Type="http://schemas.openxmlformats.org/officeDocument/2006/relationships/slideLayout" Target="../slideLayouts/slideLayout3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p:nvPicPr>
        <p:blipFill rotWithShape="1">
          <a:blip r:embed="rId66"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2132900336"/>
      </p:ext>
    </p:extLst>
  </p:cSld>
  <p:clrMap bg1="dk1" tx1="lt1" bg2="dk2" tx2="lt2" accent1="accent1" accent2="accent2" accent3="accent3" accent4="accent4" accent5="accent5" accent6="accent6" hlink="hlink" folHlink="folHlink"/>
  <p:sldLayoutIdLst>
    <p:sldLayoutId id="2147484118" r:id="rId1"/>
    <p:sldLayoutId id="2147484119" r:id="rId2"/>
    <p:sldLayoutId id="2147485315" r:id="rId3"/>
    <p:sldLayoutId id="2147486069" r:id="rId4"/>
    <p:sldLayoutId id="2147486071" r:id="rId5"/>
    <p:sldLayoutId id="2147483664" r:id="rId6"/>
    <p:sldLayoutId id="2147483665" r:id="rId7"/>
    <p:sldLayoutId id="2147483666" r:id="rId8"/>
    <p:sldLayoutId id="2147483667" r:id="rId9"/>
    <p:sldLayoutId id="2147483668" r:id="rId10"/>
    <p:sldLayoutId id="2147483669" r:id="rId11"/>
    <p:sldLayoutId id="2147485326" r:id="rId12"/>
    <p:sldLayoutId id="2147483671" r:id="rId13"/>
    <p:sldLayoutId id="2147485328" r:id="rId14"/>
    <p:sldLayoutId id="2147486068" r:id="rId15"/>
    <p:sldLayoutId id="2147485330" r:id="rId16"/>
    <p:sldLayoutId id="2147486072" r:id="rId17"/>
    <p:sldLayoutId id="2147486073" r:id="rId18"/>
    <p:sldLayoutId id="2147486074" r:id="rId19"/>
    <p:sldLayoutId id="2147486070" r:id="rId20"/>
    <p:sldLayoutId id="2147483676" r:id="rId21"/>
    <p:sldLayoutId id="2147483677" r:id="rId22"/>
    <p:sldLayoutId id="2147483678" r:id="rId23"/>
    <p:sldLayoutId id="2147483679" r:id="rId24"/>
    <p:sldLayoutId id="2147483680" r:id="rId25"/>
    <p:sldLayoutId id="2147483681" r:id="rId26"/>
    <p:sldLayoutId id="2147483682" r:id="rId27"/>
    <p:sldLayoutId id="2147483683" r:id="rId28"/>
    <p:sldLayoutId id="2147485343" r:id="rId29"/>
    <p:sldLayoutId id="2147485344" r:id="rId30"/>
    <p:sldLayoutId id="2147483686" r:id="rId31"/>
    <p:sldLayoutId id="2147486075" r:id="rId32"/>
    <p:sldLayoutId id="2147486081" r:id="rId33"/>
    <p:sldLayoutId id="2147486082" r:id="rId34"/>
    <p:sldLayoutId id="2147486076" r:id="rId35"/>
    <p:sldLayoutId id="2147486077" r:id="rId36"/>
    <p:sldLayoutId id="2147486078" r:id="rId37"/>
    <p:sldLayoutId id="2147486079" r:id="rId38"/>
    <p:sldLayoutId id="2147486080" r:id="rId39"/>
    <p:sldLayoutId id="2147484017" r:id="rId40"/>
    <p:sldLayoutId id="2147484018" r:id="rId41"/>
    <p:sldLayoutId id="2147484019" r:id="rId42"/>
    <p:sldLayoutId id="2147484020" r:id="rId43"/>
    <p:sldLayoutId id="2147484021" r:id="rId44"/>
    <p:sldLayoutId id="2147484022" r:id="rId45"/>
    <p:sldLayoutId id="2147486083" r:id="rId46"/>
    <p:sldLayoutId id="2147485140" r:id="rId47"/>
    <p:sldLayoutId id="2147484024" r:id="rId48"/>
    <p:sldLayoutId id="2147484025" r:id="rId49"/>
    <p:sldLayoutId id="2147484026" r:id="rId50"/>
    <p:sldLayoutId id="2147485141" r:id="rId51"/>
    <p:sldLayoutId id="2147485143" r:id="rId52"/>
    <p:sldLayoutId id="2147485144" r:id="rId53"/>
    <p:sldLayoutId id="2147484113" r:id="rId54"/>
    <p:sldLayoutId id="2147484116" r:id="rId55"/>
    <p:sldLayoutId id="2147484128" r:id="rId56"/>
    <p:sldLayoutId id="2147484132" r:id="rId57"/>
    <p:sldLayoutId id="2147484237" r:id="rId58"/>
    <p:sldLayoutId id="2147484238" r:id="rId59"/>
    <p:sldLayoutId id="2147486156" r:id="rId60"/>
    <p:sldLayoutId id="2147486157" r:id="rId61"/>
    <p:sldLayoutId id="2147486158" r:id="rId62"/>
    <p:sldLayoutId id="2147486373" r:id="rId63"/>
    <p:sldLayoutId id="2147486374" r:id="rId6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6"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5034809"/>
      </p:ext>
    </p:extLst>
  </p:cSld>
  <p:clrMap bg1="lt1" tx1="dk1" bg2="lt2" tx2="dk2" accent1="accent1" accent2="accent2" accent3="accent3" accent4="accent4" accent5="accent5" accent6="accent6" hlink="hlink" folHlink="folHlink"/>
  <p:sldLayoutIdLst>
    <p:sldLayoutId id="2147486087" r:id="rId1"/>
    <p:sldLayoutId id="2147485250" r:id="rId2"/>
    <p:sldLayoutId id="2147485251" r:id="rId3"/>
    <p:sldLayoutId id="2147485252" r:id="rId4"/>
    <p:sldLayoutId id="2147485253" r:id="rId5"/>
    <p:sldLayoutId id="2147485254" r:id="rId6"/>
    <p:sldLayoutId id="2147485349" r:id="rId7"/>
    <p:sldLayoutId id="2147485350" r:id="rId8"/>
    <p:sldLayoutId id="2147485257" r:id="rId9"/>
    <p:sldLayoutId id="2147485258" r:id="rId10"/>
    <p:sldLayoutId id="2147485259" r:id="rId11"/>
    <p:sldLayoutId id="2147485260" r:id="rId12"/>
    <p:sldLayoutId id="2147485261" r:id="rId13"/>
    <p:sldLayoutId id="2147485320" r:id="rId14"/>
    <p:sldLayoutId id="2147485321" r:id="rId15"/>
    <p:sldLayoutId id="2147485322" r:id="rId16"/>
    <p:sldLayoutId id="2147485324" r:id="rId17"/>
    <p:sldLayoutId id="2147485325" r:id="rId18"/>
    <p:sldLayoutId id="2147486089" r:id="rId19"/>
    <p:sldLayoutId id="2147486090" r:id="rId20"/>
    <p:sldLayoutId id="2147483697" r:id="rId21"/>
    <p:sldLayoutId id="2147485323" r:id="rId22"/>
    <p:sldLayoutId id="2147485327" r:id="rId23"/>
    <p:sldLayoutId id="2147485329" r:id="rId24"/>
    <p:sldLayoutId id="2147485331" r:id="rId25"/>
    <p:sldLayoutId id="2147485332" r:id="rId26"/>
    <p:sldLayoutId id="2147485335" r:id="rId27"/>
    <p:sldLayoutId id="2147485336" r:id="rId28"/>
    <p:sldLayoutId id="2147485337" r:id="rId29"/>
    <p:sldLayoutId id="2147485338" r:id="rId30"/>
    <p:sldLayoutId id="2147485339" r:id="rId31"/>
    <p:sldLayoutId id="2147485341" r:id="rId32"/>
    <p:sldLayoutId id="2147485342" r:id="rId33"/>
    <p:sldLayoutId id="2147485346"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853119470"/>
      </p:ext>
    </p:extLst>
  </p:cSld>
  <p:clrMap bg1="dk1" tx1="lt1" bg2="dk2" tx2="lt2" accent1="accent1" accent2="accent2" accent3="accent3" accent4="accent4" accent5="accent5" accent6="accent6" hlink="hlink" folHlink="folHlink"/>
  <p:sldLayoutIdLst>
    <p:sldLayoutId id="2147484915" r:id="rId1"/>
    <p:sldLayoutId id="2147484916" r:id="rId2"/>
    <p:sldLayoutId id="2147484917" r:id="rId3"/>
    <p:sldLayoutId id="2147484918" r:id="rId4"/>
    <p:sldLayoutId id="2147484919" r:id="rId5"/>
    <p:sldLayoutId id="2147484920" r:id="rId6"/>
    <p:sldLayoutId id="2147484921" r:id="rId7"/>
    <p:sldLayoutId id="2147485052" r:id="rId8"/>
    <p:sldLayoutId id="2147484936" r:id="rId9"/>
    <p:sldLayoutId id="2147485045" r:id="rId10"/>
    <p:sldLayoutId id="2147485046" r:id="rId11"/>
    <p:sldLayoutId id="2147485047" r:id="rId12"/>
    <p:sldLayoutId id="2147485051" r:id="rId13"/>
    <p:sldLayoutId id="2147485048" r:id="rId14"/>
    <p:sldLayoutId id="2147485049" r:id="rId15"/>
    <p:sldLayoutId id="2147485050" r:id="rId16"/>
    <p:sldLayoutId id="2147484943" r:id="rId17"/>
    <p:sldLayoutId id="2147484944" r:id="rId18"/>
    <p:sldLayoutId id="2147484945" r:id="rId19"/>
    <p:sldLayoutId id="2147484946" r:id="rId2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46"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27381404"/>
      </p:ext>
    </p:extLst>
  </p:cSld>
  <p:clrMap bg1="dk1" tx1="lt1" bg2="dk2" tx2="lt2" accent1="accent1" accent2="accent2" accent3="accent3" accent4="accent4" accent5="accent5" accent6="accent6" hlink="hlink" folHlink="folHlink"/>
  <p:sldLayoutIdLst>
    <p:sldLayoutId id="2147485902" r:id="rId1"/>
    <p:sldLayoutId id="2147485903" r:id="rId2"/>
    <p:sldLayoutId id="2147485904" r:id="rId3"/>
    <p:sldLayoutId id="2147485905" r:id="rId4"/>
    <p:sldLayoutId id="2147485906" r:id="rId5"/>
    <p:sldLayoutId id="2147485907" r:id="rId6"/>
    <p:sldLayoutId id="2147485908" r:id="rId7"/>
    <p:sldLayoutId id="2147485909" r:id="rId8"/>
    <p:sldLayoutId id="2147485910" r:id="rId9"/>
    <p:sldLayoutId id="2147486038" r:id="rId10"/>
    <p:sldLayoutId id="2147485833" r:id="rId11"/>
    <p:sldLayoutId id="2147485971" r:id="rId12"/>
    <p:sldLayoutId id="2147485972" r:id="rId13"/>
    <p:sldLayoutId id="2147486041" r:id="rId14"/>
    <p:sldLayoutId id="2147485933" r:id="rId15"/>
    <p:sldLayoutId id="2147485934" r:id="rId16"/>
    <p:sldLayoutId id="2147485805" r:id="rId17"/>
    <p:sldLayoutId id="2147486027" r:id="rId18"/>
    <p:sldLayoutId id="2147485809" r:id="rId19"/>
    <p:sldLayoutId id="2147485825" r:id="rId20"/>
    <p:sldLayoutId id="2147485911" r:id="rId21"/>
    <p:sldLayoutId id="2147485912" r:id="rId22"/>
    <p:sldLayoutId id="2147485913" r:id="rId23"/>
    <p:sldLayoutId id="2147485914" r:id="rId24"/>
    <p:sldLayoutId id="2147485915" r:id="rId25"/>
    <p:sldLayoutId id="2147485916" r:id="rId26"/>
    <p:sldLayoutId id="2147485917" r:id="rId27"/>
    <p:sldLayoutId id="2147485918" r:id="rId28"/>
    <p:sldLayoutId id="2147485919" r:id="rId29"/>
    <p:sldLayoutId id="2147485920" r:id="rId30"/>
    <p:sldLayoutId id="2147485921" r:id="rId31"/>
    <p:sldLayoutId id="2147485922" r:id="rId32"/>
    <p:sldLayoutId id="2147485923" r:id="rId33"/>
    <p:sldLayoutId id="2147485924" r:id="rId34"/>
    <p:sldLayoutId id="2147485925" r:id="rId35"/>
    <p:sldLayoutId id="2147485926" r:id="rId36"/>
    <p:sldLayoutId id="2147485927" r:id="rId37"/>
    <p:sldLayoutId id="2147485928" r:id="rId38"/>
    <p:sldLayoutId id="2147485929" r:id="rId39"/>
    <p:sldLayoutId id="2147485930" r:id="rId40"/>
    <p:sldLayoutId id="2147485931" r:id="rId41"/>
    <p:sldLayoutId id="2147486026" r:id="rId42"/>
    <p:sldLayoutId id="2147486067" r:id="rId43"/>
    <p:sldLayoutId id="2147486030" r:id="rId4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626020"/>
            <a:ext cx="11303917" cy="397545"/>
          </a:xfrm>
          <a:prstGeom prst="rect">
            <a:avLst/>
          </a:prstGeom>
        </p:spPr>
        <p:txBody>
          <a:bodyPr wrap="square" lIns="0" tIns="0" rIns="0" bIns="0">
            <a:spAutoFit/>
          </a:bodyPr>
          <a:lstStyle/>
          <a:p>
            <a:pPr marL="0" lvl="0">
              <a:lnSpc>
                <a:spcPts val="3137"/>
              </a:lnSpc>
            </a:pPr>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292935"/>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25" cstate="email">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283836603"/>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85" r:id="rId4"/>
    <p:sldLayoutId id="2147483886" r:id="rId5"/>
    <p:sldLayoutId id="2147483887" r:id="rId6"/>
    <p:sldLayoutId id="2147483888" r:id="rId7"/>
    <p:sldLayoutId id="2147483889" r:id="rId8"/>
    <p:sldLayoutId id="2147483891" r:id="rId9"/>
    <p:sldLayoutId id="2147483908" r:id="rId10"/>
    <p:sldLayoutId id="2147483892" r:id="rId11"/>
    <p:sldLayoutId id="2147483893" r:id="rId12"/>
    <p:sldLayoutId id="2147483894" r:id="rId13"/>
    <p:sldLayoutId id="2147483907" r:id="rId14"/>
    <p:sldLayoutId id="2147483898" r:id="rId15"/>
    <p:sldLayoutId id="2147483899" r:id="rId16"/>
    <p:sldLayoutId id="2147483900" r:id="rId17"/>
    <p:sldLayoutId id="2147483901" r:id="rId18"/>
    <p:sldLayoutId id="2147483902" r:id="rId19"/>
    <p:sldLayoutId id="2147483905" r:id="rId20"/>
    <p:sldLayoutId id="2147483906" r:id="rId21"/>
    <p:sldLayoutId id="2147483903" r:id="rId22"/>
    <p:sldLayoutId id="2147483904" r:id="rId23"/>
  </p:sldLayoutIdLst>
  <p:transition>
    <p:fade/>
  </p:transition>
  <p:hf hdr="0" dt="0"/>
  <p:txStyles>
    <p:titleStyle>
      <a:lvl1pPr algn="l" defTabSz="914367" rtl="0" eaLnBrk="1" latinLnBrk="0" hangingPunct="1">
        <a:lnSpc>
          <a:spcPct val="90000"/>
        </a:lnSpc>
        <a:spcBef>
          <a:spcPct val="0"/>
        </a:spcBef>
        <a:buNone/>
        <a:defRPr lang="en-US" sz="2800" b="0" strike="noStrike" kern="1200" cap="none" spc="-49" baseline="0" dirty="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2400"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0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oolsToo_Slide" descr="ToolsToo_Slide">
            <a:extLst>
              <a:ext uri="{FF2B5EF4-FFF2-40B4-BE49-F238E27FC236}">
                <a16:creationId xmlns:a16="http://schemas.microsoft.com/office/drawing/2014/main" id="{A7CEC684-F70C-44C9-B239-8F821A82C79C}"/>
              </a:ext>
            </a:extLst>
          </p:cNvPr>
          <p:cNvSpPr/>
          <p:nvPr userDrawn="1"/>
        </p:nvSpPr>
        <p:spPr bwMode="auto">
          <a:xfrm>
            <a:off x="0" y="0"/>
            <a:ext cx="12192000" cy="6858000"/>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9"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716696323"/>
      </p:ext>
    </p:extLst>
  </p:cSld>
  <p:clrMap bg1="lt1" tx1="dk1" bg2="lt2" tx2="dk2" accent1="accent1" accent2="accent2" accent3="accent3" accent4="accent4" accent5="accent5" accent6="accent6" hlink="hlink" folHlink="folHlink"/>
  <p:sldLayoutIdLst>
    <p:sldLayoutId id="2147483673" r:id="rId1"/>
    <p:sldLayoutId id="2147484006" r:id="rId2"/>
    <p:sldLayoutId id="2147483675" r:id="rId3"/>
    <p:sldLayoutId id="2147484003" r:id="rId4"/>
    <p:sldLayoutId id="2147484007" r:id="rId5"/>
    <p:sldLayoutId id="2147484008" r:id="rId6"/>
    <p:sldLayoutId id="2147484009" r:id="rId7"/>
    <p:sldLayoutId id="2147484010" r:id="rId8"/>
    <p:sldLayoutId id="2147484011" r:id="rId9"/>
    <p:sldLayoutId id="2147484012" r:id="rId10"/>
    <p:sldLayoutId id="2147484013" r:id="rId11"/>
    <p:sldLayoutId id="2147484014" r:id="rId12"/>
    <p:sldLayoutId id="2147484015" r:id="rId13"/>
    <p:sldLayoutId id="214748401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922" r:id="rId25"/>
    <p:sldLayoutId id="2147483923" r:id="rId26"/>
    <p:sldLayoutId id="2147483926" r:id="rId27"/>
  </p:sldLayoutIdLst>
  <p:transition>
    <p:fade/>
  </p:transition>
  <p:txStyles>
    <p:titleStyle>
      <a:lvl1pPr algn="l" defTabSz="914367" rtl="0" eaLnBrk="1" latinLnBrk="0" hangingPunct="1">
        <a:lnSpc>
          <a:spcPct val="90000"/>
        </a:lnSpc>
        <a:spcBef>
          <a:spcPct val="0"/>
        </a:spcBef>
        <a:buNone/>
        <a:defRPr lang="en-US" sz="4000" b="0" strike="noStrike" kern="1200" cap="none" spc="-100" baseline="0" dirty="0" smtClean="0">
          <a:ln w="3175">
            <a:noFill/>
          </a:ln>
          <a:solidFill>
            <a:schemeClr val="tx1"/>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2" cstate="email">
            <a:extLst>
              <a:ext uri="{28A0092B-C50C-407E-A947-70E740481C1C}">
                <a14:useLocalDpi xmlns:a14="http://schemas.microsoft.com/office/drawing/2010/main"/>
              </a:ext>
            </a:extLst>
          </a:blip>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3131777488"/>
      </p:ext>
    </p:extLst>
  </p:cSld>
  <p:clrMap bg1="lt1" tx1="dk1" bg2="lt2" tx2="dk2" accent1="accent1" accent2="accent2" accent3="accent3" accent4="accent4" accent5="accent5" accent6="accent6" hlink="hlink" folHlink="folHlink"/>
  <p:sldLayoutIdLst>
    <p:sldLayoutId id="2147486092" r:id="rId1"/>
    <p:sldLayoutId id="2147486093" r:id="rId2"/>
    <p:sldLayoutId id="2147486094" r:id="rId3"/>
    <p:sldLayoutId id="2147486095" r:id="rId4"/>
    <p:sldLayoutId id="2147486096" r:id="rId5"/>
    <p:sldLayoutId id="2147486097" r:id="rId6"/>
    <p:sldLayoutId id="2147486098" r:id="rId7"/>
    <p:sldLayoutId id="2147486099" r:id="rId8"/>
    <p:sldLayoutId id="2147486100" r:id="rId9"/>
    <p:sldLayoutId id="2147486101" r:id="rId10"/>
    <p:sldLayoutId id="2147486102" r:id="rId11"/>
    <p:sldLayoutId id="2147486103" r:id="rId12"/>
    <p:sldLayoutId id="2147486104" r:id="rId13"/>
    <p:sldLayoutId id="2147486105" r:id="rId14"/>
    <p:sldLayoutId id="2147486106" r:id="rId15"/>
    <p:sldLayoutId id="2147486107" r:id="rId16"/>
    <p:sldLayoutId id="2147486108" r:id="rId17"/>
    <p:sldLayoutId id="2147486109" r:id="rId18"/>
    <p:sldLayoutId id="2147486110" r:id="rId19"/>
    <p:sldLayoutId id="2147486111" r:id="rId20"/>
    <p:sldLayoutId id="2147486112" r:id="rId21"/>
    <p:sldLayoutId id="2147486113" r:id="rId22"/>
    <p:sldLayoutId id="2147486114" r:id="rId23"/>
    <p:sldLayoutId id="2147486115" r:id="rId24"/>
    <p:sldLayoutId id="2147486116" r:id="rId25"/>
    <p:sldLayoutId id="2147486117" r:id="rId26"/>
    <p:sldLayoutId id="2147486118" r:id="rId27"/>
    <p:sldLayoutId id="2147486119" r:id="rId28"/>
    <p:sldLayoutId id="2147486120" r:id="rId29"/>
    <p:sldLayoutId id="2147486121" r:id="rId30"/>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cstate="email">
            <a:extLst>
              <a:ext uri="{28A0092B-C50C-407E-A947-70E740481C1C}">
                <a14:useLocalDpi xmlns:a14="http://schemas.microsoft.com/office/drawing/2010/main"/>
              </a:ext>
            </a:extLst>
          </a:blip>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3983172262"/>
      </p:ext>
    </p:extLst>
  </p:cSld>
  <p:clrMap bg1="lt1" tx1="dk1" bg2="lt2" tx2="dk2" accent1="accent1" accent2="accent2" accent3="accent3" accent4="accent4" accent5="accent5" accent6="accent6" hlink="hlink" folHlink="folHlink"/>
  <p:sldLayoutIdLst>
    <p:sldLayoutId id="2147486160" r:id="rId1"/>
    <p:sldLayoutId id="2147486161" r:id="rId2"/>
    <p:sldLayoutId id="2147486162" r:id="rId3"/>
    <p:sldLayoutId id="2147486163" r:id="rId4"/>
    <p:sldLayoutId id="2147486164" r:id="rId5"/>
    <p:sldLayoutId id="2147486165" r:id="rId6"/>
    <p:sldLayoutId id="2147486166" r:id="rId7"/>
    <p:sldLayoutId id="2147486167" r:id="rId8"/>
    <p:sldLayoutId id="2147486168" r:id="rId9"/>
    <p:sldLayoutId id="2147486169" r:id="rId10"/>
    <p:sldLayoutId id="2147486170" r:id="rId11"/>
    <p:sldLayoutId id="2147486171" r:id="rId12"/>
    <p:sldLayoutId id="2147486172" r:id="rId13"/>
    <p:sldLayoutId id="2147486173" r:id="rId14"/>
    <p:sldLayoutId id="2147486174" r:id="rId15"/>
    <p:sldLayoutId id="2147486175" r:id="rId16"/>
    <p:sldLayoutId id="2147486176" r:id="rId17"/>
    <p:sldLayoutId id="2147486177" r:id="rId18"/>
    <p:sldLayoutId id="2147486178" r:id="rId19"/>
    <p:sldLayoutId id="2147486179" r:id="rId20"/>
    <p:sldLayoutId id="2147486180" r:id="rId21"/>
    <p:sldLayoutId id="2147486181" r:id="rId22"/>
    <p:sldLayoutId id="2147486182" r:id="rId23"/>
    <p:sldLayoutId id="2147486183" r:id="rId24"/>
    <p:sldLayoutId id="2147486184" r:id="rId25"/>
    <p:sldLayoutId id="2147486185" r:id="rId26"/>
    <p:sldLayoutId id="2147486186" r:id="rId27"/>
    <p:sldLayoutId id="2147486187" r:id="rId28"/>
    <p:sldLayoutId id="2147486188" r:id="rId29"/>
    <p:sldLayoutId id="2147486189" r:id="rId30"/>
    <p:sldLayoutId id="2147486190" r:id="rId31"/>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cstate="email">
            <a:extLst>
              <a:ext uri="{28A0092B-C50C-407E-A947-70E740481C1C}">
                <a14:useLocalDpi xmlns:a14="http://schemas.microsoft.com/office/drawing/2010/main"/>
              </a:ext>
            </a:extLst>
          </a:blip>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2098790649"/>
      </p:ext>
    </p:extLst>
  </p:cSld>
  <p:clrMap bg1="dk1" tx1="lt1" bg2="dk2" tx2="lt2" accent1="accent1" accent2="accent2" accent3="accent3" accent4="accent4" accent5="accent5" accent6="accent6" hlink="hlink" folHlink="folHlink"/>
  <p:sldLayoutIdLst>
    <p:sldLayoutId id="2147486194" r:id="rId1"/>
    <p:sldLayoutId id="2147486195" r:id="rId2"/>
    <p:sldLayoutId id="2147486196" r:id="rId3"/>
    <p:sldLayoutId id="2147486197" r:id="rId4"/>
    <p:sldLayoutId id="2147486198" r:id="rId5"/>
    <p:sldLayoutId id="2147486199" r:id="rId6"/>
    <p:sldLayoutId id="2147486200" r:id="rId7"/>
    <p:sldLayoutId id="2147486201" r:id="rId8"/>
    <p:sldLayoutId id="2147486202" r:id="rId9"/>
    <p:sldLayoutId id="2147486203" r:id="rId10"/>
    <p:sldLayoutId id="2147486204" r:id="rId11"/>
    <p:sldLayoutId id="2147486205" r:id="rId12"/>
    <p:sldLayoutId id="2147486206" r:id="rId13"/>
    <p:sldLayoutId id="2147486207" r:id="rId14"/>
    <p:sldLayoutId id="2147486208" r:id="rId15"/>
    <p:sldLayoutId id="2147486209" r:id="rId16"/>
    <p:sldLayoutId id="2147486210" r:id="rId17"/>
    <p:sldLayoutId id="2147486211" r:id="rId18"/>
    <p:sldLayoutId id="2147486212" r:id="rId19"/>
    <p:sldLayoutId id="2147486213" r:id="rId20"/>
    <p:sldLayoutId id="2147486214" r:id="rId21"/>
    <p:sldLayoutId id="2147486215" r:id="rId22"/>
    <p:sldLayoutId id="2147486216" r:id="rId23"/>
    <p:sldLayoutId id="2147486217" r:id="rId24"/>
    <p:sldLayoutId id="2147486218" r:id="rId25"/>
    <p:sldLayoutId id="2147486219" r:id="rId26"/>
    <p:sldLayoutId id="2147486220" r:id="rId27"/>
    <p:sldLayoutId id="2147486221" r:id="rId28"/>
    <p:sldLayoutId id="2147486222" r:id="rId29"/>
    <p:sldLayoutId id="2147486223" r:id="rId30"/>
    <p:sldLayoutId id="2147486224" r:id="rId31"/>
    <p:sldLayoutId id="2147486225" r:id="rId32"/>
    <p:sldLayoutId id="2147486226" r:id="rId33"/>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6440BE9-FB7B-B047-8F94-301096C62764}"/>
              </a:ext>
            </a:extLst>
          </p:cNvPr>
          <p:cNvGrpSpPr/>
          <p:nvPr userDrawn="1"/>
        </p:nvGrpSpPr>
        <p:grpSpPr>
          <a:xfrm rot="5400000">
            <a:off x="8799956" y="3655407"/>
            <a:ext cx="8028432" cy="671318"/>
            <a:chOff x="2697136" y="3906990"/>
            <a:chExt cx="8028432" cy="671318"/>
          </a:xfrm>
        </p:grpSpPr>
        <p:pic>
          <p:nvPicPr>
            <p:cNvPr id="49"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D7C23672-022A-8249-BC07-90C66FCA7091}"/>
                </a:ext>
                <a:ext uri="{C183D7F6-B498-43B3-948B-1728B52AA6E4}">
                  <adec:decorative xmlns:adec="http://schemas.microsoft.com/office/drawing/2017/decorative" val="0"/>
                </a:ext>
              </a:extLst>
            </p:cNvPr>
            <p:cNvPicPr>
              <a:picLocks noChangeAspect="1"/>
            </p:cNvPicPr>
            <p:nvPr userDrawn="1"/>
          </p:nvPicPr>
          <p:blipFill rotWithShape="1">
            <a:blip r:embed="rId23" cstate="email">
              <a:extLst>
                <a:ext uri="{28A0092B-C50C-407E-A947-70E740481C1C}">
                  <a14:useLocalDpi xmlns:a14="http://schemas.microsoft.com/office/drawing/2010/main"/>
                </a:ext>
              </a:extLst>
            </a:blip>
            <a:srcRect l="762" t="81642"/>
            <a:stretch/>
          </p:blipFill>
          <p:spPr>
            <a:xfrm>
              <a:off x="3867568" y="4148055"/>
              <a:ext cx="6858000" cy="214882"/>
            </a:xfrm>
            <a:prstGeom prst="rect">
              <a:avLst/>
            </a:prstGeom>
          </p:spPr>
        </p:pic>
        <p:pic>
          <p:nvPicPr>
            <p:cNvPr id="50"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891C1777-828C-934E-ACF8-094CE9E57516}"/>
                </a:ext>
                <a:ext uri="{C183D7F6-B498-43B3-948B-1728B52AA6E4}">
                  <adec:decorative xmlns:adec="http://schemas.microsoft.com/office/drawing/2017/decorative" val="0"/>
                </a:ext>
              </a:extLst>
            </p:cNvPr>
            <p:cNvPicPr>
              <a:picLocks noChangeAspect="1"/>
            </p:cNvPicPr>
            <p:nvPr userDrawn="1"/>
          </p:nvPicPr>
          <p:blipFill rotWithShape="1">
            <a:blip r:embed="rId23" cstate="email">
              <a:extLst>
                <a:ext uri="{28A0092B-C50C-407E-A947-70E740481C1C}">
                  <a14:useLocalDpi xmlns:a14="http://schemas.microsoft.com/office/drawing/2010/main"/>
                </a:ext>
              </a:extLst>
            </a:blip>
            <a:srcRect l="762" t="2805" b="78837"/>
            <a:stretch/>
          </p:blipFill>
          <p:spPr>
            <a:xfrm>
              <a:off x="3867568" y="3906990"/>
              <a:ext cx="6858000" cy="214882"/>
            </a:xfrm>
            <a:prstGeom prst="rect">
              <a:avLst/>
            </a:prstGeom>
          </p:spPr>
        </p:pic>
        <p:pic>
          <p:nvPicPr>
            <p:cNvPr id="51"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E4D2B9D-F980-FE42-A8E2-680385BD3F7C}"/>
                </a:ext>
                <a:ext uri="{C183D7F6-B498-43B3-948B-1728B52AA6E4}">
                  <adec:decorative xmlns:adec="http://schemas.microsoft.com/office/drawing/2017/decorative" val="0"/>
                </a:ext>
              </a:extLst>
            </p:cNvPr>
            <p:cNvPicPr>
              <a:picLocks noChangeAspect="1"/>
            </p:cNvPicPr>
            <p:nvPr userDrawn="1"/>
          </p:nvPicPr>
          <p:blipFill rotWithShape="1">
            <a:blip r:embed="rId23" cstate="email">
              <a:extLst>
                <a:ext uri="{28A0092B-C50C-407E-A947-70E740481C1C}">
                  <a14:useLocalDpi xmlns:a14="http://schemas.microsoft.com/office/drawing/2010/main"/>
                </a:ext>
              </a:extLst>
            </a:blip>
            <a:srcRect l="66959" t="22313" r="16443" b="20453"/>
            <a:stretch/>
          </p:blipFill>
          <p:spPr>
            <a:xfrm>
              <a:off x="2697136" y="3908384"/>
              <a:ext cx="1146986" cy="669924"/>
            </a:xfrm>
            <a:prstGeom prst="rect">
              <a:avLst/>
            </a:prstGeom>
          </p:spPr>
        </p:pic>
      </p:grpSp>
      <p:sp>
        <p:nvSpPr>
          <p:cNvPr id="2" name="btfpLayoutConfig" hidden="1">
            <a:extLst>
              <a:ext uri="{FF2B5EF4-FFF2-40B4-BE49-F238E27FC236}">
                <a16:creationId xmlns:a16="http://schemas.microsoft.com/office/drawing/2014/main" id="{99168B55-7B48-415E-A7BF-04DA43068B47}"/>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overall_0_132241986781635739 columns_1_132241986781635739 </a:t>
            </a:r>
            <a:endParaRPr lang="en-US" sz="100" err="1">
              <a:gradFill flip="none" rotWithShape="1">
                <a:gsLst>
                  <a:gs pos="2917">
                    <a:srgbClr val="FFFFFF">
                      <a:alpha val="0"/>
                    </a:srgbClr>
                  </a:gs>
                  <a:gs pos="30000">
                    <a:schemeClr val="tx1">
                      <a:alpha val="0"/>
                    </a:schemeClr>
                  </a:gs>
                </a:gsLst>
                <a:lin ang="5400000" scaled="0"/>
                <a:tileRect/>
              </a:gradFill>
            </a:endParaRPr>
          </a:p>
        </p:txBody>
      </p:sp>
      <p:pic>
        <p:nvPicPr>
          <p:cNvPr id="4" name="Picture 3">
            <a:extLst>
              <a:ext uri="{FF2B5EF4-FFF2-40B4-BE49-F238E27FC236}">
                <a16:creationId xmlns:a16="http://schemas.microsoft.com/office/drawing/2014/main" id="{6E3F518A-23D7-A243-8D6A-E4939455C9ED}"/>
              </a:ext>
            </a:extLst>
          </p:cNvPr>
          <p:cNvPicPr>
            <a:picLocks noChangeAspect="1"/>
          </p:cNvPicPr>
          <p:nvPr userDrawn="1"/>
        </p:nvPicPr>
        <p:blipFill>
          <a:blip r:embed="rId24" cstate="email">
            <a:extLst>
              <a:ext uri="{28A0092B-C50C-407E-A947-70E740481C1C}">
                <a14:useLocalDpi xmlns:a14="http://schemas.microsoft.com/office/drawing/2010/main"/>
              </a:ext>
            </a:extLst>
          </a:blip>
          <a:srcRect/>
          <a:stretch/>
        </p:blipFill>
        <p:spPr>
          <a:xfrm>
            <a:off x="10955340" y="277717"/>
            <a:ext cx="876296" cy="186116"/>
          </a:xfrm>
          <a:prstGeom prst="rect">
            <a:avLst/>
          </a:prstGeom>
        </p:spPr>
      </p:pic>
      <p:pic>
        <p:nvPicPr>
          <p:cNvPr id="6" name="Picture 5">
            <a:extLst>
              <a:ext uri="{FF2B5EF4-FFF2-40B4-BE49-F238E27FC236}">
                <a16:creationId xmlns:a16="http://schemas.microsoft.com/office/drawing/2014/main" id="{35A21751-5C0E-5649-B20C-47DF707BA1CD}"/>
              </a:ext>
            </a:extLst>
          </p:cNvPr>
          <p:cNvPicPr>
            <a:picLocks noChangeAspect="1"/>
          </p:cNvPicPr>
          <p:nvPr userDrawn="1"/>
        </p:nvPicPr>
        <p:blipFill>
          <a:blip r:embed="rId25" cstate="email">
            <a:extLst>
              <a:ext uri="{28A0092B-C50C-407E-A947-70E740481C1C}">
                <a14:useLocalDpi xmlns:a14="http://schemas.microsoft.com/office/drawing/2010/main"/>
              </a:ext>
            </a:extLst>
          </a:blip>
          <a:srcRect/>
          <a:stretch/>
        </p:blipFill>
        <p:spPr>
          <a:xfrm>
            <a:off x="360365" y="277717"/>
            <a:ext cx="1935156" cy="175165"/>
          </a:xfrm>
          <a:prstGeom prst="rect">
            <a:avLst/>
          </a:prstGeom>
        </p:spPr>
      </p:pic>
    </p:spTree>
    <p:extLst>
      <p:ext uri="{BB962C8B-B14F-4D97-AF65-F5344CB8AC3E}">
        <p14:creationId xmlns:p14="http://schemas.microsoft.com/office/powerpoint/2010/main" val="1255941396"/>
      </p:ext>
    </p:extLst>
  </p:cSld>
  <p:clrMap bg1="lt1" tx1="dk1" bg2="lt2" tx2="dk2" accent1="accent1" accent2="accent2" accent3="accent3" accent4="accent4" accent5="accent5" accent6="accent6" hlink="hlink" folHlink="folHlink"/>
  <p:sldLayoutIdLst>
    <p:sldLayoutId id="2147486229" r:id="rId1"/>
    <p:sldLayoutId id="2147486230" r:id="rId2"/>
    <p:sldLayoutId id="2147486231" r:id="rId3"/>
    <p:sldLayoutId id="2147486232" r:id="rId4"/>
    <p:sldLayoutId id="2147486233" r:id="rId5"/>
    <p:sldLayoutId id="2147486234" r:id="rId6"/>
    <p:sldLayoutId id="2147486235" r:id="rId7"/>
    <p:sldLayoutId id="2147486236" r:id="rId8"/>
    <p:sldLayoutId id="2147486237" r:id="rId9"/>
    <p:sldLayoutId id="2147486238" r:id="rId10"/>
    <p:sldLayoutId id="2147486239" r:id="rId11"/>
    <p:sldLayoutId id="2147486240" r:id="rId12"/>
    <p:sldLayoutId id="2147486241" r:id="rId13"/>
    <p:sldLayoutId id="2147486242" r:id="rId14"/>
    <p:sldLayoutId id="2147486243" r:id="rId15"/>
    <p:sldLayoutId id="2147486244" r:id="rId16"/>
    <p:sldLayoutId id="2147486245" r:id="rId17"/>
    <p:sldLayoutId id="2147486246" r:id="rId18"/>
    <p:sldLayoutId id="2147486247" r:id="rId19"/>
    <p:sldLayoutId id="2147486248" r:id="rId2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6" cstate="email">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2276981057"/>
      </p:ext>
    </p:extLst>
  </p:cSld>
  <p:clrMap bg1="lt1" tx1="dk1" bg2="lt2" tx2="dk2" accent1="accent1" accent2="accent2" accent3="accent3" accent4="accent4" accent5="accent5" accent6="accent6" hlink="hlink" folHlink="folHlink"/>
  <p:sldLayoutIdLst>
    <p:sldLayoutId id="2147486250" r:id="rId1"/>
    <p:sldLayoutId id="2147486251" r:id="rId2"/>
    <p:sldLayoutId id="2147486252" r:id="rId3"/>
    <p:sldLayoutId id="2147486253" r:id="rId4"/>
    <p:sldLayoutId id="2147486254" r:id="rId5"/>
    <p:sldLayoutId id="2147486255" r:id="rId6"/>
    <p:sldLayoutId id="2147486256" r:id="rId7"/>
    <p:sldLayoutId id="2147486257" r:id="rId8"/>
    <p:sldLayoutId id="2147486258" r:id="rId9"/>
    <p:sldLayoutId id="2147486259" r:id="rId10"/>
    <p:sldLayoutId id="2147486260" r:id="rId11"/>
    <p:sldLayoutId id="2147486261" r:id="rId12"/>
    <p:sldLayoutId id="2147486262" r:id="rId13"/>
    <p:sldLayoutId id="2147486263" r:id="rId14"/>
    <p:sldLayoutId id="2147486264" r:id="rId15"/>
    <p:sldLayoutId id="2147486265" r:id="rId16"/>
    <p:sldLayoutId id="2147486266" r:id="rId17"/>
    <p:sldLayoutId id="2147486267" r:id="rId18"/>
    <p:sldLayoutId id="2147486268" r:id="rId19"/>
    <p:sldLayoutId id="2147486269" r:id="rId20"/>
    <p:sldLayoutId id="2147486270" r:id="rId21"/>
    <p:sldLayoutId id="2147486271" r:id="rId22"/>
    <p:sldLayoutId id="2147486272" r:id="rId23"/>
    <p:sldLayoutId id="2147486273" r:id="rId24"/>
    <p:sldLayoutId id="2147486274" r:id="rId25"/>
    <p:sldLayoutId id="2147486275" r:id="rId26"/>
    <p:sldLayoutId id="2147486276" r:id="rId27"/>
    <p:sldLayoutId id="2147486277" r:id="rId28"/>
    <p:sldLayoutId id="2147486278" r:id="rId29"/>
    <p:sldLayoutId id="2147486279" r:id="rId30"/>
    <p:sldLayoutId id="2147486280" r:id="rId31"/>
    <p:sldLayoutId id="2147486281" r:id="rId32"/>
    <p:sldLayoutId id="2147486282" r:id="rId33"/>
    <p:sldLayoutId id="2147486283" r:id="rId34"/>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bg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bg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chemeClr val="bg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chemeClr val="bg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48" cstate="email">
            <a:extLst>
              <a:ext uri="{28A0092B-C50C-407E-A947-70E740481C1C}">
                <a14:useLocalDpi xmlns:a14="http://schemas.microsoft.com/office/drawing/2010/main"/>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2666700552"/>
      </p:ext>
    </p:extLst>
  </p:cSld>
  <p:clrMap bg1="lt1" tx1="dk1" bg2="lt2" tx2="dk2" accent1="accent1" accent2="accent2" accent3="accent3" accent4="accent4" accent5="accent5" accent6="accent6" hlink="hlink" folHlink="folHlink"/>
  <p:sldLayoutIdLst>
    <p:sldLayoutId id="2147484179" r:id="rId1"/>
    <p:sldLayoutId id="2147484180" r:id="rId2"/>
    <p:sldLayoutId id="2147484181" r:id="rId3"/>
    <p:sldLayoutId id="2147484182" r:id="rId4"/>
    <p:sldLayoutId id="2147484183" r:id="rId5"/>
    <p:sldLayoutId id="2147484184" r:id="rId6"/>
    <p:sldLayoutId id="2147484185" r:id="rId7"/>
    <p:sldLayoutId id="2147484186" r:id="rId8"/>
    <p:sldLayoutId id="2147484187" r:id="rId9"/>
    <p:sldLayoutId id="2147484188" r:id="rId10"/>
    <p:sldLayoutId id="2147484189" r:id="rId11"/>
    <p:sldLayoutId id="2147484190" r:id="rId12"/>
    <p:sldLayoutId id="2147485145" r:id="rId13"/>
    <p:sldLayoutId id="2147485146" r:id="rId14"/>
    <p:sldLayoutId id="2147484193" r:id="rId15"/>
    <p:sldLayoutId id="2147484194" r:id="rId16"/>
    <p:sldLayoutId id="2147484195" r:id="rId17"/>
    <p:sldLayoutId id="2147484196" r:id="rId18"/>
    <p:sldLayoutId id="2147484197" r:id="rId19"/>
    <p:sldLayoutId id="2147484198" r:id="rId20"/>
    <p:sldLayoutId id="2147484199" r:id="rId21"/>
    <p:sldLayoutId id="2147484200" r:id="rId22"/>
    <p:sldLayoutId id="2147484201" r:id="rId23"/>
    <p:sldLayoutId id="2147484202" r:id="rId24"/>
    <p:sldLayoutId id="2147484203" r:id="rId25"/>
    <p:sldLayoutId id="2147484204" r:id="rId26"/>
    <p:sldLayoutId id="2147484205" r:id="rId27"/>
    <p:sldLayoutId id="2147484206" r:id="rId28"/>
    <p:sldLayoutId id="2147484207" r:id="rId29"/>
    <p:sldLayoutId id="2147484208" r:id="rId30"/>
    <p:sldLayoutId id="2147484209" r:id="rId31"/>
    <p:sldLayoutId id="2147484210" r:id="rId32"/>
    <p:sldLayoutId id="2147484211" r:id="rId33"/>
    <p:sldLayoutId id="2147484212" r:id="rId34"/>
    <p:sldLayoutId id="2147484213" r:id="rId35"/>
    <p:sldLayoutId id="2147484214" r:id="rId36"/>
    <p:sldLayoutId id="2147484215" r:id="rId37"/>
    <p:sldLayoutId id="2147484216" r:id="rId38"/>
    <p:sldLayoutId id="2147484217" r:id="rId39"/>
    <p:sldLayoutId id="2147484218" r:id="rId40"/>
    <p:sldLayoutId id="2147484219" r:id="rId41"/>
    <p:sldLayoutId id="2147484220" r:id="rId42"/>
    <p:sldLayoutId id="2147484221" r:id="rId43"/>
    <p:sldLayoutId id="2147484222" r:id="rId44"/>
    <p:sldLayoutId id="2147484224" r:id="rId45"/>
    <p:sldLayoutId id="2147484225" r:id="rId46"/>
  </p:sldLayoutIdLst>
  <p:transition>
    <p:fade/>
  </p:transition>
  <p:hf sldNum="0"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754563" y="457200"/>
            <a:ext cx="6854825"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754562" y="1435503"/>
            <a:ext cx="6857603"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36" cstate="email">
            <a:extLst>
              <a:ext uri="{28A0092B-C50C-407E-A947-70E740481C1C}">
                <a14:useLocalDpi xmlns:a14="http://schemas.microsoft.com/office/drawing/2010/main"/>
              </a:ext>
            </a:extLst>
          </a:blip>
          <a:srcRect/>
          <a:stretch/>
        </p:blipFill>
        <p:spPr>
          <a:xfrm>
            <a:off x="1" y="0"/>
            <a:ext cx="4168773" cy="6857999"/>
          </a:xfrm>
          <a:prstGeom prst="rect">
            <a:avLst/>
          </a:prstGeom>
        </p:spPr>
      </p:pic>
      <p:pic>
        <p:nvPicPr>
          <p:cNvPr id="3" name="Picture 2">
            <a:extLst>
              <a:ext uri="{FF2B5EF4-FFF2-40B4-BE49-F238E27FC236}">
                <a16:creationId xmlns:a16="http://schemas.microsoft.com/office/drawing/2014/main" id="{7F551CA6-39E0-4E3E-B265-F684926B5103}"/>
              </a:ext>
            </a:extLst>
          </p:cNvPr>
          <p:cNvPicPr>
            <a:picLocks noChangeAspect="1"/>
          </p:cNvPicPr>
          <p:nvPr userDrawn="1"/>
        </p:nvPicPr>
        <p:blipFill>
          <a:blip r:embed="rId37" cstate="email">
            <a:extLst>
              <a:ext uri="{28A0092B-C50C-407E-A947-70E740481C1C}">
                <a14:useLocalDpi xmlns:a14="http://schemas.microsoft.com/office/drawing/2010/main"/>
              </a:ext>
            </a:extLst>
          </a:blip>
          <a:stretch>
            <a:fillRect/>
          </a:stretch>
        </p:blipFill>
        <p:spPr>
          <a:xfrm>
            <a:off x="0" y="0"/>
            <a:ext cx="4170628" cy="6858000"/>
          </a:xfrm>
          <a:prstGeom prst="rect">
            <a:avLst/>
          </a:prstGeom>
        </p:spPr>
      </p:pic>
      <p:pic>
        <p:nvPicPr>
          <p:cNvPr id="24" name="Picture 23" descr="A picture containing blur, night sky&#10;&#10;Description automatically generated">
            <a:extLst>
              <a:ext uri="{FF2B5EF4-FFF2-40B4-BE49-F238E27FC236}">
                <a16:creationId xmlns:a16="http://schemas.microsoft.com/office/drawing/2014/main" id="{333F34D9-C63B-4691-B1C5-1EA7DFF4C3EE}"/>
              </a:ext>
            </a:extLst>
          </p:cNvPr>
          <p:cNvPicPr>
            <a:picLocks noChangeAspect="1"/>
          </p:cNvPicPr>
          <p:nvPr userDrawn="1"/>
        </p:nvPicPr>
        <p:blipFill rotWithShape="1">
          <a:blip r:embed="rId38" cstate="email">
            <a:extLst>
              <a:ext uri="{28A0092B-C50C-407E-A947-70E740481C1C}">
                <a14:useLocalDpi xmlns:a14="http://schemas.microsoft.com/office/drawing/2010/main"/>
              </a:ext>
            </a:extLst>
          </a:blip>
          <a:srcRect/>
          <a:stretch/>
        </p:blipFill>
        <p:spPr>
          <a:xfrm flipH="1">
            <a:off x="0" y="0"/>
            <a:ext cx="4170628" cy="6858000"/>
          </a:xfrm>
          <a:prstGeom prst="rect">
            <a:avLst/>
          </a:prstGeom>
        </p:spPr>
      </p:pic>
    </p:spTree>
    <p:extLst>
      <p:ext uri="{BB962C8B-B14F-4D97-AF65-F5344CB8AC3E}">
        <p14:creationId xmlns:p14="http://schemas.microsoft.com/office/powerpoint/2010/main" val="891034146"/>
      </p:ext>
    </p:extLst>
  </p:cSld>
  <p:clrMap bg1="dk1" tx1="lt1" bg2="dk2" tx2="lt2" accent1="accent1" accent2="accent2" accent3="accent3" accent4="accent4" accent5="accent5" accent6="accent6" hlink="hlink" folHlink="folHlink"/>
  <p:sldLayoutIdLst>
    <p:sldLayoutId id="2147486285" r:id="rId1"/>
    <p:sldLayoutId id="2147486286" r:id="rId2"/>
    <p:sldLayoutId id="2147486287" r:id="rId3"/>
    <p:sldLayoutId id="2147486288" r:id="rId4"/>
    <p:sldLayoutId id="2147486289" r:id="rId5"/>
    <p:sldLayoutId id="2147486290" r:id="rId6"/>
    <p:sldLayoutId id="2147486291" r:id="rId7"/>
    <p:sldLayoutId id="2147486292" r:id="rId8"/>
    <p:sldLayoutId id="2147486293" r:id="rId9"/>
    <p:sldLayoutId id="2147486294" r:id="rId10"/>
    <p:sldLayoutId id="2147486295" r:id="rId11"/>
    <p:sldLayoutId id="2147486296" r:id="rId12"/>
    <p:sldLayoutId id="2147486297" r:id="rId13"/>
    <p:sldLayoutId id="2147486298" r:id="rId14"/>
    <p:sldLayoutId id="2147486299" r:id="rId15"/>
    <p:sldLayoutId id="2147486300" r:id="rId16"/>
    <p:sldLayoutId id="2147486301" r:id="rId17"/>
    <p:sldLayoutId id="2147486302" r:id="rId18"/>
    <p:sldLayoutId id="2147486303" r:id="rId19"/>
    <p:sldLayoutId id="2147486304" r:id="rId20"/>
    <p:sldLayoutId id="2147486305" r:id="rId21"/>
    <p:sldLayoutId id="2147486306" r:id="rId22"/>
    <p:sldLayoutId id="2147486307" r:id="rId23"/>
    <p:sldLayoutId id="2147486308" r:id="rId24"/>
    <p:sldLayoutId id="2147486309" r:id="rId25"/>
    <p:sldLayoutId id="2147486310" r:id="rId26"/>
    <p:sldLayoutId id="2147486311" r:id="rId27"/>
    <p:sldLayoutId id="2147486312" r:id="rId28"/>
    <p:sldLayoutId id="2147486313" r:id="rId29"/>
    <p:sldLayoutId id="2147486314" r:id="rId30"/>
    <p:sldLayoutId id="2147486315" r:id="rId31"/>
    <p:sldLayoutId id="2147486316" r:id="rId32"/>
    <p:sldLayoutId id="2147486317"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2626">
          <p15:clr>
            <a:srgbClr val="C35EA4"/>
          </p15:clr>
        </p15:guide>
        <p15:guide id="32" pos="2995">
          <p15:clr>
            <a:srgbClr val="5ACBF0"/>
          </p15:clr>
        </p15:guide>
        <p15:guide id="33" pos="2811">
          <p15:clr>
            <a:srgbClr val="A4A3A4"/>
          </p15:clr>
        </p15:guide>
        <p15:guide id="34" orient="horz" pos="3744">
          <p15:clr>
            <a:srgbClr val="F26B43"/>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6"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90951990"/>
      </p:ext>
    </p:extLst>
  </p:cSld>
  <p:clrMap bg1="dk1" tx1="lt1" bg2="dk2" tx2="lt2" accent1="accent1" accent2="accent2" accent3="accent3" accent4="accent4" accent5="accent5" accent6="accent6" hlink="hlink" folHlink="folHlink"/>
  <p:sldLayoutIdLst>
    <p:sldLayoutId id="2147486319" r:id="rId1"/>
    <p:sldLayoutId id="2147486320" r:id="rId2"/>
    <p:sldLayoutId id="2147486321" r:id="rId3"/>
    <p:sldLayoutId id="2147486322" r:id="rId4"/>
    <p:sldLayoutId id="2147486323" r:id="rId5"/>
    <p:sldLayoutId id="2147486324" r:id="rId6"/>
    <p:sldLayoutId id="2147486325" r:id="rId7"/>
    <p:sldLayoutId id="2147486326" r:id="rId8"/>
    <p:sldLayoutId id="2147486327" r:id="rId9"/>
    <p:sldLayoutId id="2147486328" r:id="rId10"/>
    <p:sldLayoutId id="2147486329" r:id="rId11"/>
    <p:sldLayoutId id="2147486330" r:id="rId12"/>
    <p:sldLayoutId id="2147486331" r:id="rId13"/>
    <p:sldLayoutId id="2147486332" r:id="rId14"/>
    <p:sldLayoutId id="2147486333" r:id="rId15"/>
    <p:sldLayoutId id="2147486334" r:id="rId16"/>
    <p:sldLayoutId id="2147486335" r:id="rId17"/>
    <p:sldLayoutId id="2147486336" r:id="rId18"/>
    <p:sldLayoutId id="2147486337" r:id="rId19"/>
    <p:sldLayoutId id="2147486338" r:id="rId20"/>
    <p:sldLayoutId id="2147486339" r:id="rId21"/>
    <p:sldLayoutId id="2147486340" r:id="rId22"/>
    <p:sldLayoutId id="2147486341" r:id="rId23"/>
    <p:sldLayoutId id="2147486342" r:id="rId24"/>
    <p:sldLayoutId id="2147486343" r:id="rId25"/>
    <p:sldLayoutId id="2147486344" r:id="rId26"/>
    <p:sldLayoutId id="2147486345" r:id="rId27"/>
    <p:sldLayoutId id="2147486346" r:id="rId28"/>
    <p:sldLayoutId id="2147486347" r:id="rId29"/>
    <p:sldLayoutId id="2147486348" r:id="rId30"/>
    <p:sldLayoutId id="2147486349" r:id="rId31"/>
    <p:sldLayoutId id="2147486350" r:id="rId32"/>
    <p:sldLayoutId id="2147486351" r:id="rId33"/>
    <p:sldLayoutId id="2147486352" r:id="rId34"/>
    <p:sldLayoutId id="2147486353" r:id="rId35"/>
    <p:sldLayoutId id="2147486354" r:id="rId36"/>
    <p:sldLayoutId id="2147486355" r:id="rId37"/>
    <p:sldLayoutId id="2147486356" r:id="rId38"/>
    <p:sldLayoutId id="2147486357" r:id="rId39"/>
    <p:sldLayoutId id="2147486358" r:id="rId40"/>
    <p:sldLayoutId id="2147486359" r:id="rId41"/>
    <p:sldLayoutId id="2147486360" r:id="rId42"/>
    <p:sldLayoutId id="2147486361" r:id="rId43"/>
    <p:sldLayoutId id="2147486362" r:id="rId44"/>
    <p:sldLayoutId id="2147486363" r:id="rId45"/>
    <p:sldLayoutId id="2147486364" r:id="rId46"/>
    <p:sldLayoutId id="2147486365" r:id="rId47"/>
    <p:sldLayoutId id="2147486366" r:id="rId48"/>
    <p:sldLayoutId id="2147486367" r:id="rId49"/>
    <p:sldLayoutId id="2147486368" r:id="rId50"/>
    <p:sldLayoutId id="2147486369" r:id="rId51"/>
    <p:sldLayoutId id="2147486370" r:id="rId52"/>
    <p:sldLayoutId id="2147486371" r:id="rId53"/>
    <p:sldLayoutId id="2147486372" r:id="rId5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74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90"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13290033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704" r:id="rId4"/>
    <p:sldLayoutId id="2147483705" r:id="rId5"/>
    <p:sldLayoutId id="2147485225" r:id="rId6"/>
    <p:sldLayoutId id="2147485262" r:id="rId7"/>
    <p:sldLayoutId id="2147485263" r:id="rId8"/>
    <p:sldLayoutId id="2147484997" r:id="rId9"/>
    <p:sldLayoutId id="2147485000" r:id="rId10"/>
    <p:sldLayoutId id="2147485264" r:id="rId11"/>
    <p:sldLayoutId id="2147485002" r:id="rId12"/>
    <p:sldLayoutId id="2147485003" r:id="rId13"/>
    <p:sldLayoutId id="2147485004" r:id="rId14"/>
    <p:sldLayoutId id="2147485265" r:id="rId15"/>
    <p:sldLayoutId id="2147483728" r:id="rId16"/>
    <p:sldLayoutId id="2147485266" r:id="rId17"/>
    <p:sldLayoutId id="2147485009" r:id="rId18"/>
    <p:sldLayoutId id="2147485267" r:id="rId19"/>
    <p:sldLayoutId id="2147485006" r:id="rId20"/>
    <p:sldLayoutId id="2147483670" r:id="rId21"/>
    <p:sldLayoutId id="2147483731" r:id="rId22"/>
    <p:sldLayoutId id="2147483732" r:id="rId23"/>
    <p:sldLayoutId id="2147483733" r:id="rId24"/>
    <p:sldLayoutId id="2147485268" r:id="rId25"/>
    <p:sldLayoutId id="2147483672" r:id="rId26"/>
    <p:sldLayoutId id="2147485269" r:id="rId27"/>
    <p:sldLayoutId id="2147483674" r:id="rId28"/>
    <p:sldLayoutId id="2147485270" r:id="rId29"/>
    <p:sldLayoutId id="2147485271" r:id="rId30"/>
    <p:sldLayoutId id="2147485154" r:id="rId31"/>
    <p:sldLayoutId id="2147485155" r:id="rId32"/>
    <p:sldLayoutId id="2147485272" r:id="rId33"/>
    <p:sldLayoutId id="2147485273" r:id="rId34"/>
    <p:sldLayoutId id="2147485274" r:id="rId35"/>
    <p:sldLayoutId id="2147485275" r:id="rId36"/>
    <p:sldLayoutId id="2147485276" r:id="rId37"/>
    <p:sldLayoutId id="2147485160" r:id="rId38"/>
    <p:sldLayoutId id="2147485277" r:id="rId39"/>
    <p:sldLayoutId id="2147485278" r:id="rId40"/>
    <p:sldLayoutId id="2147483742" r:id="rId41"/>
    <p:sldLayoutId id="2147483684" r:id="rId42"/>
    <p:sldLayoutId id="2147483685" r:id="rId43"/>
    <p:sldLayoutId id="2147483706" r:id="rId44"/>
    <p:sldLayoutId id="2147484228" r:id="rId45"/>
    <p:sldLayoutId id="2147485067" r:id="rId46"/>
    <p:sldLayoutId id="2147484230" r:id="rId47"/>
    <p:sldLayoutId id="2147484231" r:id="rId48"/>
    <p:sldLayoutId id="2147484232" r:id="rId49"/>
    <p:sldLayoutId id="2147485246" r:id="rId50"/>
    <p:sldLayoutId id="2147485279" r:id="rId51"/>
    <p:sldLayoutId id="2147485281" r:id="rId52"/>
    <p:sldLayoutId id="2147483747" r:id="rId53"/>
    <p:sldLayoutId id="2147486084" r:id="rId54"/>
    <p:sldLayoutId id="2147485028" r:id="rId55"/>
    <p:sldLayoutId id="2147485029" r:id="rId56"/>
    <p:sldLayoutId id="2147485031" r:id="rId57"/>
    <p:sldLayoutId id="2147485283" r:id="rId58"/>
    <p:sldLayoutId id="2147485284" r:id="rId59"/>
    <p:sldLayoutId id="2147485286" r:id="rId60"/>
    <p:sldLayoutId id="2147485311" r:id="rId61"/>
    <p:sldLayoutId id="2147485033" r:id="rId62"/>
    <p:sldLayoutId id="2147485034" r:id="rId63"/>
    <p:sldLayoutId id="2147485035" r:id="rId64"/>
    <p:sldLayoutId id="2147485036" r:id="rId65"/>
    <p:sldLayoutId id="2147485312" r:id="rId66"/>
    <p:sldLayoutId id="2147483698" r:id="rId67"/>
    <p:sldLayoutId id="2147485038" r:id="rId68"/>
    <p:sldLayoutId id="2147485039" r:id="rId69"/>
    <p:sldLayoutId id="2147485180" r:id="rId70"/>
    <p:sldLayoutId id="2147485181" r:id="rId71"/>
    <p:sldLayoutId id="2147485044" r:id="rId72"/>
    <p:sldLayoutId id="2147485355" r:id="rId73"/>
    <p:sldLayoutId id="2147485356" r:id="rId74"/>
    <p:sldLayoutId id="2147485255" r:id="rId75"/>
    <p:sldLayoutId id="2147485256" r:id="rId76"/>
    <p:sldLayoutId id="2147485217" r:id="rId77"/>
    <p:sldLayoutId id="2147485218" r:id="rId78"/>
    <p:sldLayoutId id="2147483700" r:id="rId79"/>
    <p:sldLayoutId id="2147483702" r:id="rId80"/>
    <p:sldLayoutId id="2147485041" r:id="rId81"/>
    <p:sldLayoutId id="2147485042" r:id="rId82"/>
    <p:sldLayoutId id="2147483703" r:id="rId83"/>
    <p:sldLayoutId id="2147484233" r:id="rId84"/>
    <p:sldLayoutId id="2147485142" r:id="rId85"/>
    <p:sldLayoutId id="2147484234" r:id="rId86"/>
    <p:sldLayoutId id="2147484235" r:id="rId87"/>
    <p:sldLayoutId id="2147484236" r:id="rId8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E6E6E6"/>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58" r:id="rId1"/>
    <p:sldLayoutId id="2147484610" r:id="rId2"/>
    <p:sldLayoutId id="2147484240" r:id="rId3"/>
    <p:sldLayoutId id="2147484241" r:id="rId4"/>
    <p:sldLayoutId id="2147484474" r:id="rId5"/>
    <p:sldLayoutId id="2147484245" r:id="rId6"/>
    <p:sldLayoutId id="2147484247" r:id="rId7"/>
    <p:sldLayoutId id="2147484603" r:id="rId8"/>
    <p:sldLayoutId id="2147484249" r:id="rId9"/>
    <p:sldLayoutId id="2147484640" r:id="rId10"/>
    <p:sldLayoutId id="2147484582" r:id="rId11"/>
    <p:sldLayoutId id="2147484641" r:id="rId12"/>
    <p:sldLayoutId id="2147484584" r:id="rId13"/>
    <p:sldLayoutId id="2147484583" r:id="rId14"/>
    <p:sldLayoutId id="2147484256" r:id="rId15"/>
    <p:sldLayoutId id="2147484257" r:id="rId16"/>
    <p:sldLayoutId id="2147484585" r:id="rId17"/>
    <p:sldLayoutId id="2147484299" r:id="rId18"/>
    <p:sldLayoutId id="2147484263" r:id="rId19"/>
    <p:sldLayoutId id="2147484696" r:id="rId20"/>
    <p:sldLayoutId id="2147485054" r:id="rId21"/>
    <p:sldLayoutId id="2147485064" r:id="rId22"/>
    <p:sldLayoutId id="2147485065" r:id="rId2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7" cstate="email">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48" cstate="email">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183954473"/>
      </p:ext>
    </p:extLst>
  </p:cSld>
  <p:clrMap bg1="lt1" tx1="dk1" bg2="lt2" tx2="dk2" accent1="accent1" accent2="accent2" accent3="accent3" accent4="accent4" accent5="accent5" accent6="accent6" hlink="hlink" folHlink="folHlink"/>
  <p:sldLayoutIdLst>
    <p:sldLayoutId id="2147484133" r:id="rId1"/>
    <p:sldLayoutId id="2147485347" r:id="rId2"/>
    <p:sldLayoutId id="2147486085" r:id="rId3"/>
    <p:sldLayoutId id="2147486086" r:id="rId4"/>
    <p:sldLayoutId id="2147485357" r:id="rId5"/>
    <p:sldLayoutId id="2147485358" r:id="rId6"/>
    <p:sldLayoutId id="2147485359" r:id="rId7"/>
    <p:sldLayoutId id="2147485360" r:id="rId8"/>
    <p:sldLayoutId id="2147485348" r:id="rId9"/>
    <p:sldLayoutId id="2147483699" r:id="rId10"/>
    <p:sldLayoutId id="2147485353" r:id="rId11"/>
    <p:sldLayoutId id="2147483701" r:id="rId12"/>
    <p:sldLayoutId id="2147485069" r:id="rId13"/>
    <p:sldLayoutId id="2147485070" r:id="rId14"/>
    <p:sldLayoutId id="2147485071" r:id="rId15"/>
    <p:sldLayoutId id="2147485072" r:id="rId16"/>
    <p:sldLayoutId id="2147485078" r:id="rId17"/>
    <p:sldLayoutId id="2147485079" r:id="rId18"/>
    <p:sldLayoutId id="2147485080" r:id="rId19"/>
    <p:sldLayoutId id="2147485081" r:id="rId20"/>
    <p:sldLayoutId id="2147485082" r:id="rId21"/>
    <p:sldLayoutId id="2147485083" r:id="rId22"/>
    <p:sldLayoutId id="2147485084" r:id="rId23"/>
    <p:sldLayoutId id="2147485092" r:id="rId24"/>
    <p:sldLayoutId id="2147485354" r:id="rId25"/>
    <p:sldLayoutId id="2147485316" r:id="rId26"/>
    <p:sldLayoutId id="2147485317" r:id="rId27"/>
    <p:sldLayoutId id="2147485318" r:id="rId28"/>
    <p:sldLayoutId id="2147485093" r:id="rId29"/>
    <p:sldLayoutId id="2147485094" r:id="rId30"/>
    <p:sldLayoutId id="2147485095" r:id="rId31"/>
    <p:sldLayoutId id="2147485096" r:id="rId32"/>
    <p:sldLayoutId id="2147485101" r:id="rId33"/>
    <p:sldLayoutId id="2147483708" r:id="rId34"/>
    <p:sldLayoutId id="2147483709" r:id="rId35"/>
    <p:sldLayoutId id="2147485102" r:id="rId36"/>
    <p:sldLayoutId id="2147485103" r:id="rId37"/>
    <p:sldLayoutId id="2147485106" r:id="rId38"/>
    <p:sldLayoutId id="2147483763" r:id="rId39"/>
    <p:sldLayoutId id="2147485107" r:id="rId40"/>
    <p:sldLayoutId id="2147485108" r:id="rId41"/>
    <p:sldLayoutId id="2147484191" r:id="rId42"/>
    <p:sldLayoutId id="2147483800" r:id="rId43"/>
    <p:sldLayoutId id="2147484192" r:id="rId44"/>
    <p:sldLayoutId id="2147485109" r:id="rId45"/>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cstate="email">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7" cstate="email">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671429021"/>
      </p:ext>
    </p:extLst>
  </p:cSld>
  <p:clrMap bg1="lt1" tx1="dk1" bg2="lt2" tx2="dk2" accent1="accent1" accent2="accent2" accent3="accent3" accent4="accent4" accent5="accent5" accent6="accent6" hlink="hlink" folHlink="folHlink"/>
  <p:sldLayoutIdLst>
    <p:sldLayoutId id="2147485112" r:id="rId1"/>
    <p:sldLayoutId id="2147485113" r:id="rId2"/>
    <p:sldLayoutId id="2147485114" r:id="rId3"/>
    <p:sldLayoutId id="2147485115" r:id="rId4"/>
    <p:sldLayoutId id="2147485116" r:id="rId5"/>
    <p:sldLayoutId id="2147485117" r:id="rId6"/>
    <p:sldLayoutId id="2147485118" r:id="rId7"/>
    <p:sldLayoutId id="2147485119" r:id="rId8"/>
    <p:sldLayoutId id="2147485120" r:id="rId9"/>
    <p:sldLayoutId id="2147485121" r:id="rId10"/>
    <p:sldLayoutId id="2147485122" r:id="rId11"/>
    <p:sldLayoutId id="2147485123" r:id="rId12"/>
    <p:sldLayoutId id="2147485124" r:id="rId13"/>
    <p:sldLayoutId id="2147485125" r:id="rId14"/>
    <p:sldLayoutId id="2147485126" r:id="rId15"/>
    <p:sldLayoutId id="2147485127" r:id="rId16"/>
    <p:sldLayoutId id="2147485128" r:id="rId17"/>
    <p:sldLayoutId id="2147485129" r:id="rId18"/>
    <p:sldLayoutId id="2147485130" r:id="rId19"/>
    <p:sldLayoutId id="2147485131" r:id="rId20"/>
    <p:sldLayoutId id="2147485132" r:id="rId21"/>
    <p:sldLayoutId id="2147485133" r:id="rId22"/>
    <p:sldLayoutId id="2147485134" r:id="rId23"/>
    <p:sldLayoutId id="2147485137" r:id="rId24"/>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52155744"/>
      </p:ext>
    </p:extLst>
  </p:cSld>
  <p:clrMap bg1="lt1" tx1="dk1" bg2="lt2" tx2="dk2" accent1="accent1" accent2="accent2" accent3="accent3" accent4="accent4" accent5="accent5" accent6="accent6" hlink="hlink" folHlink="folHlink"/>
  <p:sldLayoutIdLst>
    <p:sldLayoutId id="2147485149" r:id="rId1"/>
    <p:sldLayoutId id="2147485150" r:id="rId2"/>
    <p:sldLayoutId id="2147485151" r:id="rId3"/>
    <p:sldLayoutId id="2147485152" r:id="rId4"/>
    <p:sldLayoutId id="2147485153" r:id="rId5"/>
    <p:sldLayoutId id="2147485333" r:id="rId6"/>
    <p:sldLayoutId id="2147485334" r:id="rId7"/>
    <p:sldLayoutId id="2147485156" r:id="rId8"/>
    <p:sldLayoutId id="2147485157" r:id="rId9"/>
    <p:sldLayoutId id="2147485158" r:id="rId10"/>
    <p:sldLayoutId id="2147485159" r:id="rId11"/>
    <p:sldLayoutId id="2147485340" r:id="rId12"/>
    <p:sldLayoutId id="2147485161" r:id="rId13"/>
    <p:sldLayoutId id="2147485162" r:id="rId14"/>
    <p:sldLayoutId id="2147485163" r:id="rId15"/>
    <p:sldLayoutId id="2147485164" r:id="rId16"/>
    <p:sldLayoutId id="2147485165" r:id="rId17"/>
    <p:sldLayoutId id="2147485166" r:id="rId18"/>
    <p:sldLayoutId id="2147485167" r:id="rId19"/>
    <p:sldLayoutId id="2147485168" r:id="rId20"/>
    <p:sldLayoutId id="2147485170" r:id="rId21"/>
    <p:sldLayoutId id="2147485171" r:id="rId22"/>
    <p:sldLayoutId id="2147485173" r:id="rId23"/>
    <p:sldLayoutId id="2147485174"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79754343"/>
      </p:ext>
    </p:extLst>
  </p:cSld>
  <p:clrMap bg1="lt1" tx1="dk1" bg2="lt2" tx2="dk2" accent1="accent1" accent2="accent2" accent3="accent3" accent4="accent4" accent5="accent5" accent6="accent6" hlink="hlink" folHlink="folHlink"/>
  <p:sldLayoutIdLst>
    <p:sldLayoutId id="2147485345" r:id="rId1"/>
    <p:sldLayoutId id="2147485247" r:id="rId2"/>
    <p:sldLayoutId id="2147485224" r:id="rId3"/>
    <p:sldLayoutId id="2147485319" r:id="rId4"/>
    <p:sldLayoutId id="2147485226" r:id="rId5"/>
    <p:sldLayoutId id="2147485227" r:id="rId6"/>
    <p:sldLayoutId id="2147483917" r:id="rId7"/>
    <p:sldLayoutId id="2147485228" r:id="rId8"/>
    <p:sldLayoutId id="2147485229" r:id="rId9"/>
    <p:sldLayoutId id="2147485230" r:id="rId10"/>
    <p:sldLayoutId id="2147485235" r:id="rId11"/>
    <p:sldLayoutId id="2147485231" r:id="rId12"/>
    <p:sldLayoutId id="2147485232" r:id="rId13"/>
    <p:sldLayoutId id="2147485233" r:id="rId14"/>
    <p:sldLayoutId id="2147483913" r:id="rId15"/>
    <p:sldLayoutId id="2147485234" r:id="rId16"/>
    <p:sldLayoutId id="2147485236" r:id="rId17"/>
    <p:sldLayoutId id="2147485237" r:id="rId18"/>
    <p:sldLayoutId id="2147485238" r:id="rId19"/>
    <p:sldLayoutId id="2147485239" r:id="rId20"/>
    <p:sldLayoutId id="2147485240" r:id="rId21"/>
    <p:sldLayoutId id="2147485241" r:id="rId22"/>
    <p:sldLayoutId id="2147485242" r:id="rId23"/>
    <p:sldLayoutId id="2147485243" r:id="rId24"/>
    <p:sldLayoutId id="2147485244" r:id="rId25"/>
    <p:sldLayoutId id="2147485245" r:id="rId26"/>
    <p:sldLayoutId id="2147483915" r:id="rId27"/>
    <p:sldLayoutId id="2147483916"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262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95821042"/>
      </p:ext>
    </p:extLst>
  </p:cSld>
  <p:clrMap bg1="lt1" tx1="dk1" bg2="lt2" tx2="dk2" accent1="accent1" accent2="accent2" accent3="accent3" accent4="accent4" accent5="accent5" accent6="accent6" hlink="hlink" folHlink="folHlink"/>
  <p:sldLayoutIdLst>
    <p:sldLayoutId id="2147485201" r:id="rId1"/>
    <p:sldLayoutId id="2147485202" r:id="rId2"/>
    <p:sldLayoutId id="2147485203" r:id="rId3"/>
    <p:sldLayoutId id="2147485204" r:id="rId4"/>
    <p:sldLayoutId id="2147485205" r:id="rId5"/>
    <p:sldLayoutId id="2147485206" r:id="rId6"/>
    <p:sldLayoutId id="2147485207" r:id="rId7"/>
    <p:sldLayoutId id="2147485208" r:id="rId8"/>
    <p:sldLayoutId id="2147485209" r:id="rId9"/>
    <p:sldLayoutId id="2147485210" r:id="rId10"/>
    <p:sldLayoutId id="2147485211" r:id="rId11"/>
    <p:sldLayoutId id="2147485212" r:id="rId12"/>
    <p:sldLayoutId id="2147485213" r:id="rId13"/>
    <p:sldLayoutId id="2147485214" r:id="rId14"/>
    <p:sldLayoutId id="2147485215" r:id="rId15"/>
    <p:sldLayoutId id="2147485216" r:id="rId16"/>
    <p:sldLayoutId id="2147485351" r:id="rId17"/>
    <p:sldLayoutId id="2147485352" r:id="rId18"/>
    <p:sldLayoutId id="2147485219" r:id="rId19"/>
    <p:sldLayoutId id="2147485220" r:id="rId20"/>
    <p:sldLayoutId id="2147485221" r:id="rId21"/>
    <p:sldLayoutId id="2147485222" r:id="rId22"/>
  </p:sldLayoutIdLst>
  <p:transition>
    <p:fade/>
  </p:transition>
  <p:hf sldNum="0" hdr="0" ftr="0" dt="0"/>
  <p:txStyles>
    <p:titleStyle>
      <a:lvl1pPr algn="l" defTabSz="932742" rtl="0" eaLnBrk="1" latinLnBrk="0" hangingPunct="1">
        <a:lnSpc>
          <a:spcPct val="95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62.xml"/><Relationship Id="rId4" Type="http://schemas.openxmlformats.org/officeDocument/2006/relationships/hyperlink" Target="https://bit.ly/SOABrentHiram"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bit.ly/hiram720eval" TargetMode="External"/><Relationship Id="rId2" Type="http://schemas.openxmlformats.org/officeDocument/2006/relationships/notesSlide" Target="../notesSlides/notesSlide10.xml"/><Relationship Id="rId1" Type="http://schemas.openxmlformats.org/officeDocument/2006/relationships/slideLayout" Target="../slideLayouts/slideLayout737.xml"/></Relationships>
</file>

<file path=ppt/slides/_rels/slide11.xml.rels><?xml version="1.0" encoding="UTF-8" standalone="yes"?>
<Relationships xmlns="http://schemas.openxmlformats.org/package/2006/relationships"><Relationship Id="rId8" Type="http://schemas.openxmlformats.org/officeDocument/2006/relationships/image" Target="../media/image218.svg"/><Relationship Id="rId3" Type="http://schemas.openxmlformats.org/officeDocument/2006/relationships/image" Target="../media/image213.png"/><Relationship Id="rId7" Type="http://schemas.openxmlformats.org/officeDocument/2006/relationships/image" Target="../media/image217.png"/><Relationship Id="rId2" Type="http://schemas.openxmlformats.org/officeDocument/2006/relationships/notesSlide" Target="../notesSlides/notesSlide11.xml"/><Relationship Id="rId1" Type="http://schemas.openxmlformats.org/officeDocument/2006/relationships/slideLayout" Target="../slideLayouts/slideLayout687.xml"/><Relationship Id="rId6" Type="http://schemas.openxmlformats.org/officeDocument/2006/relationships/image" Target="../media/image216.png"/><Relationship Id="rId5" Type="http://schemas.openxmlformats.org/officeDocument/2006/relationships/image" Target="../media/image215.svg"/><Relationship Id="rId4" Type="http://schemas.openxmlformats.org/officeDocument/2006/relationships/image" Target="../media/image214.png"/></Relationships>
</file>

<file path=ppt/slides/_rels/slide12.xml.rels><?xml version="1.0" encoding="UTF-8" standalone="yes"?>
<Relationships xmlns="http://schemas.openxmlformats.org/package/2006/relationships"><Relationship Id="rId3" Type="http://schemas.openxmlformats.org/officeDocument/2006/relationships/image" Target="../media/image218.svg"/><Relationship Id="rId2" Type="http://schemas.openxmlformats.org/officeDocument/2006/relationships/image" Target="../media/image217.png"/><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3" Type="http://schemas.openxmlformats.org/officeDocument/2006/relationships/image" Target="../media/image220.svg"/><Relationship Id="rId2" Type="http://schemas.openxmlformats.org/officeDocument/2006/relationships/image" Target="../media/image219.png"/><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222.svg"/><Relationship Id="rId2" Type="http://schemas.openxmlformats.org/officeDocument/2006/relationships/image" Target="../media/image221.png"/><Relationship Id="rId1" Type="http://schemas.openxmlformats.org/officeDocument/2006/relationships/slideLayout" Target="../slideLayouts/slideLayout46.xml"/><Relationship Id="rId5" Type="http://schemas.openxmlformats.org/officeDocument/2006/relationships/image" Target="../media/image220.svg"/><Relationship Id="rId4" Type="http://schemas.openxmlformats.org/officeDocument/2006/relationships/image" Target="../media/image2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3" Type="http://schemas.openxmlformats.org/officeDocument/2006/relationships/image" Target="../media/image220.svg"/><Relationship Id="rId2" Type="http://schemas.openxmlformats.org/officeDocument/2006/relationships/image" Target="../media/image219.png"/><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63.xml"/><Relationship Id="rId4" Type="http://schemas.openxmlformats.org/officeDocument/2006/relationships/hyperlink" Target="https://bit.ly/SOABrentHira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20.svg"/><Relationship Id="rId2" Type="http://schemas.openxmlformats.org/officeDocument/2006/relationships/image" Target="../media/image219.png"/><Relationship Id="rId1" Type="http://schemas.openxmlformats.org/officeDocument/2006/relationships/slideLayout" Target="../slideLayouts/slideLayout46.xml"/><Relationship Id="rId4" Type="http://schemas.openxmlformats.org/officeDocument/2006/relationships/image" Target="../media/image223.png"/></Relationships>
</file>

<file path=ppt/slides/_rels/slide21.xml.rels><?xml version="1.0" encoding="UTF-8" standalone="yes"?>
<Relationships xmlns="http://schemas.openxmlformats.org/package/2006/relationships"><Relationship Id="rId3" Type="http://schemas.openxmlformats.org/officeDocument/2006/relationships/image" Target="../media/image220.svg"/><Relationship Id="rId2" Type="http://schemas.openxmlformats.org/officeDocument/2006/relationships/image" Target="../media/image219.png"/><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8" Type="http://schemas.openxmlformats.org/officeDocument/2006/relationships/image" Target="../media/image218.svg"/><Relationship Id="rId3" Type="http://schemas.openxmlformats.org/officeDocument/2006/relationships/image" Target="../media/image213.png"/><Relationship Id="rId7" Type="http://schemas.openxmlformats.org/officeDocument/2006/relationships/image" Target="../media/image217.png"/><Relationship Id="rId2" Type="http://schemas.openxmlformats.org/officeDocument/2006/relationships/notesSlide" Target="../notesSlides/notesSlide12.xml"/><Relationship Id="rId1" Type="http://schemas.openxmlformats.org/officeDocument/2006/relationships/slideLayout" Target="../slideLayouts/slideLayout687.xml"/><Relationship Id="rId6" Type="http://schemas.openxmlformats.org/officeDocument/2006/relationships/image" Target="../media/image216.png"/><Relationship Id="rId5" Type="http://schemas.openxmlformats.org/officeDocument/2006/relationships/image" Target="../media/image215.svg"/><Relationship Id="rId4" Type="http://schemas.openxmlformats.org/officeDocument/2006/relationships/image" Target="../media/image214.png"/></Relationships>
</file>

<file path=ppt/slides/_rels/slide23.xml.rels><?xml version="1.0" encoding="UTF-8" standalone="yes"?>
<Relationships xmlns="http://schemas.openxmlformats.org/package/2006/relationships"><Relationship Id="rId3" Type="http://schemas.openxmlformats.org/officeDocument/2006/relationships/hyperlink" Target="https://aka.ms/logicapps"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hyperlink" Target="https://aka.ms/vscode" TargetMode="External"/><Relationship Id="rId4" Type="http://schemas.openxmlformats.org/officeDocument/2006/relationships/hyperlink" Target="https://aka.ms/devop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bit.ly/hiram720eval" TargetMode="External"/><Relationship Id="rId2" Type="http://schemas.openxmlformats.org/officeDocument/2006/relationships/notesSlide" Target="../notesSlides/notesSlide14.xml"/><Relationship Id="rId1" Type="http://schemas.openxmlformats.org/officeDocument/2006/relationships/slideLayout" Target="../slideLayouts/slideLayout737.xml"/></Relationships>
</file>

<file path=ppt/slides/_rels/slide25.xml.rels><?xml version="1.0" encoding="UTF-8" standalone="yes"?>
<Relationships xmlns="http://schemas.openxmlformats.org/package/2006/relationships"><Relationship Id="rId3" Type="http://schemas.openxmlformats.org/officeDocument/2006/relationships/hyperlink" Target="https://aka.ms/hiram" TargetMode="External"/><Relationship Id="rId2" Type="http://schemas.openxmlformats.org/officeDocument/2006/relationships/notesSlide" Target="../notesSlides/notesSlide15.xml"/><Relationship Id="rId1" Type="http://schemas.openxmlformats.org/officeDocument/2006/relationships/slideLayout" Target="../slideLayouts/slideLayout62.xml"/><Relationship Id="rId4" Type="http://schemas.openxmlformats.org/officeDocument/2006/relationships/hyperlink" Target="https://bit.ly/hiram720"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bit.ly/SOABrentHiram" TargetMode="External"/><Relationship Id="rId2" Type="http://schemas.openxmlformats.org/officeDocument/2006/relationships/notesSlide" Target="../notesSlides/notesSlide3.xml"/><Relationship Id="rId1" Type="http://schemas.openxmlformats.org/officeDocument/2006/relationships/slideLayout" Target="../slideLayouts/slideLayout64.xml"/></Relationships>
</file>

<file path=ppt/slides/_rels/slide4.xml.rels><?xml version="1.0" encoding="UTF-8" standalone="yes"?>
<Relationships xmlns="http://schemas.openxmlformats.org/package/2006/relationships"><Relationship Id="rId3" Type="http://schemas.openxmlformats.org/officeDocument/2006/relationships/hyperlink" Target="https://bit.ly/SOABrentHiram" TargetMode="External"/><Relationship Id="rId2" Type="http://schemas.openxmlformats.org/officeDocument/2006/relationships/notesSlide" Target="../notesSlides/notesSlide4.xml"/><Relationship Id="rId1" Type="http://schemas.openxmlformats.org/officeDocument/2006/relationships/slideLayout" Target="../slideLayouts/slideLayout64.xml"/></Relationships>
</file>

<file path=ppt/slides/_rels/slide5.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5.xml"/><Relationship Id="rId1" Type="http://schemas.openxmlformats.org/officeDocument/2006/relationships/slideLayout" Target="../slideLayouts/slideLayout737.xml"/></Relationships>
</file>

<file path=ppt/slides/_rels/slide6.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6.xml"/><Relationship Id="rId1" Type="http://schemas.openxmlformats.org/officeDocument/2006/relationships/slideLayout" Target="../slideLayouts/slideLayout73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8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8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8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9060AF-9CC3-433D-A708-E22DC08A92DB}"/>
              </a:ext>
            </a:extLst>
          </p:cNvPr>
          <p:cNvPicPr>
            <a:picLocks noChangeAspect="1"/>
          </p:cNvPicPr>
          <p:nvPr/>
        </p:nvPicPr>
        <p:blipFill>
          <a:blip r:embed="rId3"/>
          <a:stretch>
            <a:fillRect/>
          </a:stretch>
        </p:blipFill>
        <p:spPr>
          <a:xfrm>
            <a:off x="0" y="1"/>
            <a:ext cx="12192000" cy="6857999"/>
          </a:xfrm>
          <a:prstGeom prst="rect">
            <a:avLst/>
          </a:prstGeom>
        </p:spPr>
      </p:pic>
      <p:sp>
        <p:nvSpPr>
          <p:cNvPr id="17" name="Title 3">
            <a:extLst>
              <a:ext uri="{FF2B5EF4-FFF2-40B4-BE49-F238E27FC236}">
                <a16:creationId xmlns:a16="http://schemas.microsoft.com/office/drawing/2014/main" id="{1C8B1CA0-C1CC-4A02-A83A-904F8D572F78}"/>
              </a:ext>
            </a:extLst>
          </p:cNvPr>
          <p:cNvSpPr>
            <a:spLocks noGrp="1"/>
          </p:cNvSpPr>
          <p:nvPr>
            <p:ph type="title"/>
          </p:nvPr>
        </p:nvSpPr>
        <p:spPr>
          <a:xfrm>
            <a:off x="584200" y="2324875"/>
            <a:ext cx="10220648" cy="1218795"/>
          </a:xfrm>
          <a:noFill/>
        </p:spPr>
        <p:txBody>
          <a:bodyPr/>
          <a:lstStyle/>
          <a:p>
            <a:pPr>
              <a:lnSpc>
                <a:spcPct val="90000"/>
              </a:lnSpc>
            </a:pPr>
            <a:r>
              <a:rPr lang="en-US" sz="3200" dirty="0">
                <a:solidFill>
                  <a:schemeClr val="tx1"/>
                </a:solidFill>
              </a:rPr>
              <a:t>Azure Synapse for Actuaries</a:t>
            </a:r>
            <a:br>
              <a:rPr lang="en-US" sz="3200" dirty="0">
                <a:solidFill>
                  <a:schemeClr val="tx1"/>
                </a:solidFill>
              </a:rPr>
            </a:br>
            <a:br>
              <a:rPr lang="en-US" sz="3200" dirty="0">
                <a:solidFill>
                  <a:schemeClr val="tx1"/>
                </a:solidFill>
              </a:rPr>
            </a:br>
            <a:r>
              <a:rPr lang="en-US" sz="2400" i="1" dirty="0">
                <a:solidFill>
                  <a:schemeClr val="tx1"/>
                </a:solidFill>
              </a:rPr>
              <a:t>Solvency II Use Case</a:t>
            </a:r>
          </a:p>
        </p:txBody>
      </p:sp>
      <p:sp>
        <p:nvSpPr>
          <p:cNvPr id="10" name="Text Placeholder 9">
            <a:extLst>
              <a:ext uri="{FF2B5EF4-FFF2-40B4-BE49-F238E27FC236}">
                <a16:creationId xmlns:a16="http://schemas.microsoft.com/office/drawing/2014/main" id="{D4C3D4D5-5F13-4B77-83D8-6908EBA75B09}"/>
              </a:ext>
            </a:extLst>
          </p:cNvPr>
          <p:cNvSpPr>
            <a:spLocks noGrp="1"/>
          </p:cNvSpPr>
          <p:nvPr>
            <p:ph type="body" sz="quarter" idx="12"/>
          </p:nvPr>
        </p:nvSpPr>
        <p:spPr>
          <a:xfrm>
            <a:off x="584199" y="4471332"/>
            <a:ext cx="5162260" cy="1323439"/>
          </a:xfrm>
        </p:spPr>
        <p:txBody>
          <a:bodyPr numCol="2"/>
          <a:lstStyle/>
          <a:p>
            <a:r>
              <a:rPr lang="en-US" dirty="0"/>
              <a:t>Brent Carpenetti</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Senior Actuary</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Hannover-RE</a:t>
            </a:r>
          </a:p>
          <a:p>
            <a:endParaRPr lang="en-US" dirty="0"/>
          </a:p>
          <a:p>
            <a:r>
              <a:rPr lang="en-US" dirty="0"/>
              <a:t>Hiram Fleitas</a:t>
            </a:r>
          </a:p>
          <a:p>
            <a:endParaRPr lang="en-US" sz="1400" dirty="0"/>
          </a:p>
          <a:p>
            <a:r>
              <a:rPr lang="en-US" sz="1400" dirty="0"/>
              <a:t>Senior Customer Engineer</a:t>
            </a:r>
          </a:p>
          <a:p>
            <a:r>
              <a:rPr lang="en-US" sz="1400" dirty="0"/>
              <a:t>Microsoft Data &amp; AI</a:t>
            </a:r>
          </a:p>
        </p:txBody>
      </p:sp>
      <p:sp>
        <p:nvSpPr>
          <p:cNvPr id="9" name="TextBox 8">
            <a:extLst>
              <a:ext uri="{FF2B5EF4-FFF2-40B4-BE49-F238E27FC236}">
                <a16:creationId xmlns:a16="http://schemas.microsoft.com/office/drawing/2014/main" id="{DDFCA937-C3C5-4E6F-9010-C60E15E209DB}"/>
              </a:ext>
            </a:extLst>
          </p:cNvPr>
          <p:cNvSpPr txBox="1"/>
          <p:nvPr/>
        </p:nvSpPr>
        <p:spPr>
          <a:xfrm>
            <a:off x="584199" y="5794771"/>
            <a:ext cx="2482559" cy="307777"/>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hlinkClick r:id="rId4"/>
              </a:rPr>
              <a:t>https://bit.ly/SOABrentHiram</a:t>
            </a: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 </a:t>
            </a:r>
          </a:p>
        </p:txBody>
      </p:sp>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293CFDC-C70B-2244-898A-4A785710E4AC}"/>
              </a:ext>
            </a:extLst>
          </p:cNvPr>
          <p:cNvSpPr txBox="1"/>
          <p:nvPr/>
        </p:nvSpPr>
        <p:spPr>
          <a:xfrm>
            <a:off x="3326542" y="2161300"/>
            <a:ext cx="5538916" cy="701731"/>
          </a:xfrm>
          <a:prstGeom prst="rect">
            <a:avLst/>
          </a:prstGeom>
          <a:noFill/>
        </p:spPr>
        <p:txBody>
          <a:bodyPr wrap="square" anchor="ctr">
            <a:spAutoFit/>
          </a:bodyPr>
          <a:lstStyle/>
          <a:p>
            <a:pPr marL="0" marR="0" lvl="0" indent="0" algn="ctr" defTabSz="914367" rtl="0" eaLnBrk="1" fontAlgn="auto" latinLnBrk="0" hangingPunct="1">
              <a:lnSpc>
                <a:spcPct val="90000"/>
              </a:lnSpc>
              <a:spcBef>
                <a:spcPct val="20000"/>
              </a:spcBef>
              <a:spcAft>
                <a:spcPts val="0"/>
              </a:spcAft>
              <a:buClrTx/>
              <a:buSzPct val="90000"/>
              <a:buFontTx/>
              <a:buNone/>
              <a:tabLst/>
              <a:defRPr/>
            </a:pPr>
            <a:r>
              <a:rPr kumimoji="0" lang="en-US" sz="4400" b="0" i="0" u="none" strike="noStrike" kern="1200" cap="none" spc="0" normalizeH="0" baseline="0" noProof="0" dirty="0">
                <a:ln w="3175">
                  <a:noFill/>
                </a:ln>
                <a:gradFill flip="none" rotWithShape="1">
                  <a:gsLst>
                    <a:gs pos="0">
                      <a:srgbClr val="0078D4"/>
                    </a:gs>
                    <a:gs pos="100000">
                      <a:srgbClr val="50E6FF"/>
                    </a:gs>
                  </a:gsLst>
                  <a:lin ang="18900000" scaled="1"/>
                  <a:tileRect/>
                </a:gradFill>
                <a:effectLst/>
                <a:uLnTx/>
                <a:uFillTx/>
                <a:latin typeface="Segoe UI Semibold"/>
                <a:ea typeface="+mn-ea"/>
                <a:cs typeface="Segoe UI" panose="020B0502040204020203" pitchFamily="34" charset="0"/>
              </a:rPr>
              <a:t>Eval</a:t>
            </a:r>
          </a:p>
        </p:txBody>
      </p:sp>
      <p:sp>
        <p:nvSpPr>
          <p:cNvPr id="10" name="TextBox 9">
            <a:extLst>
              <a:ext uri="{FF2B5EF4-FFF2-40B4-BE49-F238E27FC236}">
                <a16:creationId xmlns:a16="http://schemas.microsoft.com/office/drawing/2014/main" id="{B629C508-D490-0340-BA74-FC8DD8BF84F2}"/>
              </a:ext>
            </a:extLst>
          </p:cNvPr>
          <p:cNvSpPr txBox="1"/>
          <p:nvPr/>
        </p:nvSpPr>
        <p:spPr>
          <a:xfrm>
            <a:off x="909403" y="3689598"/>
            <a:ext cx="10373193" cy="1308050"/>
          </a:xfrm>
          <a:prstGeom prst="rect">
            <a:avLst/>
          </a:prstGeom>
          <a:noFill/>
        </p:spPr>
        <p:txBody>
          <a:bodyPr wrap="square">
            <a:spAutoFit/>
          </a:bodyPr>
          <a:lstStyle/>
          <a:p>
            <a:pPr lvl="0" algn="ctr" defTabSz="914367">
              <a:spcBef>
                <a:spcPts val="1800"/>
              </a:spcBef>
            </a:pPr>
            <a:r>
              <a:rPr lang="en-US" sz="3200" dirty="0">
                <a:solidFill>
                  <a:srgbClr val="000000">
                    <a:lumMod val="50000"/>
                    <a:lumOff val="50000"/>
                  </a:srgbClr>
                </a:solidFill>
                <a:latin typeface="Segoe UI Semibold"/>
              </a:rPr>
              <a:t>Your feedback is appreciated.</a:t>
            </a:r>
          </a:p>
          <a:p>
            <a:pPr algn="ctr" defTabSz="914367">
              <a:spcBef>
                <a:spcPts val="1800"/>
              </a:spcBef>
            </a:pPr>
            <a:r>
              <a:rPr lang="en-US" sz="3200" dirty="0">
                <a:hlinkClick r:id="rId3"/>
              </a:rPr>
              <a:t>bit.ly/hiram720</a:t>
            </a:r>
            <a:r>
              <a:rPr lang="en-US" sz="3200" dirty="0">
                <a:solidFill>
                  <a:srgbClr val="000000">
                    <a:lumMod val="50000"/>
                    <a:lumOff val="50000"/>
                  </a:srgbClr>
                </a:solidFill>
                <a:latin typeface="Segoe UI Semibold"/>
                <a:hlinkClick r:id="rId3"/>
              </a:rPr>
              <a:t>eval</a:t>
            </a:r>
            <a:r>
              <a:rPr lang="en-US" sz="3200" dirty="0">
                <a:solidFill>
                  <a:srgbClr val="000000">
                    <a:lumMod val="50000"/>
                    <a:lumOff val="50000"/>
                  </a:srgbClr>
                </a:solidFill>
                <a:latin typeface="Segoe UI Semibold"/>
              </a:rPr>
              <a:t> </a:t>
            </a:r>
            <a:endParaRPr lang="en-US" sz="3200" dirty="0"/>
          </a:p>
        </p:txBody>
      </p:sp>
    </p:spTree>
    <p:extLst>
      <p:ext uri="{BB962C8B-B14F-4D97-AF65-F5344CB8AC3E}">
        <p14:creationId xmlns:p14="http://schemas.microsoft.com/office/powerpoint/2010/main" val="10563397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3.7037E-6 L 0 0.03473 " pathEditMode="relative" rAng="0" ptsTypes="AA">
                                      <p:cBhvr>
                                        <p:cTn id="9" dur="750" spd="-100000" fill="hold"/>
                                        <p:tgtEl>
                                          <p:spTgt spid="9"/>
                                        </p:tgtEl>
                                        <p:attrNameLst>
                                          <p:attrName>ppt_x</p:attrName>
                                          <p:attrName>ppt_y</p:attrName>
                                        </p:attrNameLst>
                                      </p:cBhvr>
                                      <p:rCtr x="0" y="1736"/>
                                    </p:animMotion>
                                  </p:childTnLst>
                                </p:cTn>
                              </p:par>
                              <p:par>
                                <p:cTn id="10" presetID="10" presetClass="entr" presetSubtype="0" fill="hold" grpId="0" nodeType="withEffect">
                                  <p:stCondLst>
                                    <p:cond delay="2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grpId="1" nodeType="withEffect">
                                  <p:stCondLst>
                                    <p:cond delay="200"/>
                                  </p:stCondLst>
                                  <p:childTnLst>
                                    <p:animMotion origin="layout" path="M 0 -3.33333E-6 L 0 0.03473 " pathEditMode="relative" rAng="0" ptsTypes="AA">
                                      <p:cBhvr>
                                        <p:cTn id="14" dur="750" spd="-100000" fill="hold"/>
                                        <p:tgtEl>
                                          <p:spTgt spid="1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709737C-EE9A-46F3-81F8-F02C60878A4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57422" y="3375911"/>
            <a:ext cx="542864" cy="542864"/>
          </a:xfrm>
          <a:prstGeom prst="rect">
            <a:avLst/>
          </a:prstGeom>
          <a:noFill/>
        </p:spPr>
      </p:pic>
      <p:pic>
        <p:nvPicPr>
          <p:cNvPr id="12" name="Graphic 4">
            <a:extLst>
              <a:ext uri="{FF2B5EF4-FFF2-40B4-BE49-F238E27FC236}">
                <a16:creationId xmlns:a16="http://schemas.microsoft.com/office/drawing/2014/main" id="{20435ED8-5B78-4C30-8F35-60B4C0E694AC}"/>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722491" y="3369036"/>
            <a:ext cx="542864" cy="542864"/>
          </a:xfrm>
          <a:prstGeom prst="rect">
            <a:avLst/>
          </a:prstGeom>
        </p:spPr>
      </p:pic>
      <p:pic>
        <p:nvPicPr>
          <p:cNvPr id="1026" name="Picture 2">
            <a:extLst>
              <a:ext uri="{FF2B5EF4-FFF2-40B4-BE49-F238E27FC236}">
                <a16:creationId xmlns:a16="http://schemas.microsoft.com/office/drawing/2014/main" id="{15D11407-E243-46C4-810A-A9CE1B4F046C}"/>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982839" y="3396136"/>
            <a:ext cx="491982" cy="491162"/>
          </a:xfrm>
          <a:prstGeom prst="rect">
            <a:avLst/>
          </a:prstGeom>
          <a:noFill/>
        </p:spPr>
      </p:pic>
      <p:sp>
        <p:nvSpPr>
          <p:cNvPr id="25" name="Rectangle 24">
            <a:extLst>
              <a:ext uri="{FF2B5EF4-FFF2-40B4-BE49-F238E27FC236}">
                <a16:creationId xmlns:a16="http://schemas.microsoft.com/office/drawing/2014/main" id="{49BA09E4-E897-4683-9D40-33E597525119}"/>
              </a:ext>
            </a:extLst>
          </p:cNvPr>
          <p:cNvSpPr/>
          <p:nvPr/>
        </p:nvSpPr>
        <p:spPr bwMode="auto">
          <a:xfrm>
            <a:off x="5716191" y="4030575"/>
            <a:ext cx="1026097" cy="7808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Azure</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Data Factory</a:t>
            </a:r>
          </a:p>
        </p:txBody>
      </p:sp>
      <p:sp>
        <p:nvSpPr>
          <p:cNvPr id="27" name="Rectangle 26">
            <a:extLst>
              <a:ext uri="{FF2B5EF4-FFF2-40B4-BE49-F238E27FC236}">
                <a16:creationId xmlns:a16="http://schemas.microsoft.com/office/drawing/2014/main" id="{63E76D8E-7A80-4E56-A444-E08434D6DB66}"/>
              </a:ext>
            </a:extLst>
          </p:cNvPr>
          <p:cNvSpPr/>
          <p:nvPr/>
        </p:nvSpPr>
        <p:spPr bwMode="auto">
          <a:xfrm>
            <a:off x="7136247" y="4030575"/>
            <a:ext cx="1026097" cy="7808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Logic</a:t>
            </a:r>
            <a:br>
              <a:rPr kumimoji="0" lang="en-US" sz="16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br>
            <a:r>
              <a:rPr kumimoji="0" lang="en-US" sz="16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App</a:t>
            </a:r>
          </a:p>
        </p:txBody>
      </p:sp>
      <p:sp>
        <p:nvSpPr>
          <p:cNvPr id="28" name="Rectangle 27">
            <a:extLst>
              <a:ext uri="{FF2B5EF4-FFF2-40B4-BE49-F238E27FC236}">
                <a16:creationId xmlns:a16="http://schemas.microsoft.com/office/drawing/2014/main" id="{5A131C4F-CD13-467A-A7F1-2865B876E1B8}"/>
              </a:ext>
            </a:extLst>
          </p:cNvPr>
          <p:cNvSpPr/>
          <p:nvPr/>
        </p:nvSpPr>
        <p:spPr bwMode="auto">
          <a:xfrm>
            <a:off x="8480875" y="4030575"/>
            <a:ext cx="1026097" cy="7808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DevOps</a:t>
            </a:r>
          </a:p>
        </p:txBody>
      </p:sp>
      <p:sp>
        <p:nvSpPr>
          <p:cNvPr id="29" name="Rectangle 28">
            <a:extLst>
              <a:ext uri="{FF2B5EF4-FFF2-40B4-BE49-F238E27FC236}">
                <a16:creationId xmlns:a16="http://schemas.microsoft.com/office/drawing/2014/main" id="{78489725-3A57-44F3-82C7-CAEA0D2AC54D}"/>
              </a:ext>
            </a:extLst>
          </p:cNvPr>
          <p:cNvSpPr/>
          <p:nvPr/>
        </p:nvSpPr>
        <p:spPr bwMode="auto">
          <a:xfrm>
            <a:off x="9825504" y="4030575"/>
            <a:ext cx="1026097" cy="7808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VS Code</a:t>
            </a:r>
          </a:p>
        </p:txBody>
      </p:sp>
      <p:pic>
        <p:nvPicPr>
          <p:cNvPr id="32" name="Graphic 31">
            <a:extLst>
              <a:ext uri="{FF2B5EF4-FFF2-40B4-BE49-F238E27FC236}">
                <a16:creationId xmlns:a16="http://schemas.microsoft.com/office/drawing/2014/main" id="{0511E9E6-B0F2-4414-8A7F-3ABBEB7961E5}"/>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68166" y="3360589"/>
            <a:ext cx="562258" cy="562256"/>
          </a:xfrm>
          <a:prstGeom prst="rect">
            <a:avLst/>
          </a:prstGeom>
        </p:spPr>
      </p:pic>
      <p:sp>
        <p:nvSpPr>
          <p:cNvPr id="40" name="Title 1">
            <a:extLst>
              <a:ext uri="{FF2B5EF4-FFF2-40B4-BE49-F238E27FC236}">
                <a16:creationId xmlns:a16="http://schemas.microsoft.com/office/drawing/2014/main" id="{06AA60C3-565F-4916-8494-C16622CF90DA}"/>
              </a:ext>
            </a:extLst>
          </p:cNvPr>
          <p:cNvSpPr txBox="1">
            <a:spLocks noGrp="1"/>
          </p:cNvSpPr>
          <p:nvPr>
            <p:ph type="title" idx="4294967295"/>
          </p:nvPr>
        </p:nvSpPr>
        <p:spPr>
          <a:xfrm>
            <a:off x="243433" y="1035972"/>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gradFill>
                  <a:gsLst>
                    <a:gs pos="0">
                      <a:schemeClr val="tx1"/>
                    </a:gs>
                    <a:gs pos="100000">
                      <a:schemeClr val="tx1"/>
                    </a:gs>
                  </a:gsLst>
                  <a:lin ang="5400000" scaled="1"/>
                </a:gradFill>
                <a:effectLst/>
                <a:uLnTx/>
                <a:uFillTx/>
                <a:latin typeface="+mj-lt"/>
                <a:ea typeface="+mn-ea"/>
                <a:cs typeface="Segoe UI" pitchFamily="34" charset="0"/>
              </a:rPr>
              <a:t>Scenario</a:t>
            </a:r>
          </a:p>
        </p:txBody>
      </p:sp>
      <p:sp>
        <p:nvSpPr>
          <p:cNvPr id="2" name="AutoShape 2" descr=" Power Virtual Agents powerbi">
            <a:extLst>
              <a:ext uri="{FF2B5EF4-FFF2-40B4-BE49-F238E27FC236}">
                <a16:creationId xmlns:a16="http://schemas.microsoft.com/office/drawing/2014/main" id="{9D459FA6-2B47-46CD-9957-913FAE29F59C}"/>
              </a:ext>
            </a:extLst>
          </p:cNvPr>
          <p:cNvSpPr>
            <a:spLocks noChangeAspect="1" noChangeArrowheads="1"/>
          </p:cNvSpPr>
          <p:nvPr/>
        </p:nvSpPr>
        <p:spPr bwMode="auto">
          <a:xfrm>
            <a:off x="6653134"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itle 1">
            <a:extLst>
              <a:ext uri="{FF2B5EF4-FFF2-40B4-BE49-F238E27FC236}">
                <a16:creationId xmlns:a16="http://schemas.microsoft.com/office/drawing/2014/main" id="{19362C79-ABC5-4726-89A6-C385DD2986C0}"/>
              </a:ext>
            </a:extLst>
          </p:cNvPr>
          <p:cNvSpPr txBox="1">
            <a:spLocks/>
          </p:cNvSpPr>
          <p:nvPr/>
        </p:nvSpPr>
        <p:spPr>
          <a:xfrm>
            <a:off x="243433" y="2579947"/>
            <a:ext cx="3733957" cy="267765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indent="-742950">
              <a:buAutoNum type="arabicPeriod"/>
              <a:defRPr/>
            </a:pPr>
            <a:r>
              <a:rPr lang="en-US" sz="2400" dirty="0">
                <a:gradFill>
                  <a:gsLst>
                    <a:gs pos="0">
                      <a:schemeClr val="tx1"/>
                    </a:gs>
                    <a:gs pos="100000">
                      <a:schemeClr val="tx1"/>
                    </a:gs>
                  </a:gsLst>
                  <a:lin ang="5400000" scaled="1"/>
                </a:gradFill>
              </a:rPr>
              <a:t>Pipeline passes a parameter</a:t>
            </a:r>
          </a:p>
          <a:p>
            <a:pPr marL="742950" indent="-742950">
              <a:buAutoNum type="arabicPeriod"/>
              <a:defRPr/>
            </a:pPr>
            <a:r>
              <a:rPr lang="en-US" sz="2400" dirty="0">
                <a:gradFill>
                  <a:gsLst>
                    <a:gs pos="0">
                      <a:schemeClr val="tx1"/>
                    </a:gs>
                    <a:gs pos="100000">
                      <a:schemeClr val="tx1"/>
                    </a:gs>
                  </a:gsLst>
                  <a:lin ang="5400000" scaled="1"/>
                </a:gradFill>
              </a:rPr>
              <a:t>Logic App requires a change</a:t>
            </a:r>
          </a:p>
          <a:p>
            <a:pPr marL="742950" indent="-742950">
              <a:buAutoNum type="arabicPeriod"/>
              <a:defRPr/>
            </a:pPr>
            <a:r>
              <a:rPr lang="en-US" sz="2400" dirty="0">
                <a:gradFill>
                  <a:gsLst>
                    <a:gs pos="0">
                      <a:schemeClr val="tx1"/>
                    </a:gs>
                    <a:gs pos="100000">
                      <a:schemeClr val="tx1"/>
                    </a:gs>
                  </a:gsLst>
                  <a:lin ang="5400000" scaled="1"/>
                </a:gradFill>
              </a:rPr>
              <a:t>DevOps for source control &amp; CI/CD</a:t>
            </a:r>
          </a:p>
          <a:p>
            <a:pPr marL="742950" indent="-742950">
              <a:buAutoNum type="arabicPeriod"/>
              <a:defRPr/>
            </a:pPr>
            <a:r>
              <a:rPr lang="en-US" sz="2400" dirty="0">
                <a:gradFill>
                  <a:gsLst>
                    <a:gs pos="0">
                      <a:schemeClr val="tx1"/>
                    </a:gs>
                    <a:gs pos="100000">
                      <a:schemeClr val="tx1"/>
                    </a:gs>
                  </a:gsLst>
                  <a:lin ang="5400000" scaled="1"/>
                </a:gradFill>
              </a:rPr>
              <a:t>VS Code for tooling</a:t>
            </a:r>
          </a:p>
        </p:txBody>
      </p:sp>
    </p:spTree>
    <p:extLst>
      <p:ext uri="{BB962C8B-B14F-4D97-AF65-F5344CB8AC3E}">
        <p14:creationId xmlns:p14="http://schemas.microsoft.com/office/powerpoint/2010/main" val="3545408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2.70833E-6 1.85185E-6 L -2.70833E-6 0.01967 " pathEditMode="relative" rAng="0" ptsTypes="AA">
                                      <p:cBhvr>
                                        <p:cTn id="9" dur="500" spd="-100000" fill="hold"/>
                                        <p:tgtEl>
                                          <p:spTgt spid="40"/>
                                        </p:tgtEl>
                                        <p:attrNameLst>
                                          <p:attrName>ppt_x</p:attrName>
                                          <p:attrName>ppt_y</p:attrName>
                                        </p:attrNameLst>
                                      </p:cBhvr>
                                      <p:rCtr x="0" y="972"/>
                                    </p:animMotion>
                                  </p:childTnLst>
                                </p:cTn>
                              </p:par>
                              <p:par>
                                <p:cTn id="10" presetID="10" presetClass="entr" presetSubtype="0" fill="hold" grpId="0" nodeType="withEffect">
                                  <p:stCondLst>
                                    <p:cond delay="5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42" presetClass="path" presetSubtype="0" decel="100000" fill="hold" grpId="1" nodeType="withEffect">
                                  <p:stCondLst>
                                    <p:cond delay="500"/>
                                  </p:stCondLst>
                                  <p:childTnLst>
                                    <p:animMotion origin="layout" path="M -2.08333E-7 4.07407E-6 L -2.08333E-7 -0.02246 " pathEditMode="relative" rAng="0" ptsTypes="AA">
                                      <p:cBhvr>
                                        <p:cTn id="14" dur="500" spd="-100000" fill="hold"/>
                                        <p:tgtEl>
                                          <p:spTgt spid="29"/>
                                        </p:tgtEl>
                                        <p:attrNameLst>
                                          <p:attrName>ppt_x</p:attrName>
                                          <p:attrName>ppt_y</p:attrName>
                                        </p:attrNameLst>
                                      </p:cBhvr>
                                      <p:rCtr x="0" y="-1134"/>
                                    </p:animMotion>
                                  </p:childTnLst>
                                </p:cTn>
                              </p:par>
                              <p:par>
                                <p:cTn id="15" presetID="10" presetClass="entr" presetSubtype="0" fill="hold" grpId="0" nodeType="withEffect">
                                  <p:stCondLst>
                                    <p:cond delay="45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42" presetClass="path" presetSubtype="0" decel="100000" fill="hold" grpId="1" nodeType="withEffect">
                                  <p:stCondLst>
                                    <p:cond delay="450"/>
                                  </p:stCondLst>
                                  <p:childTnLst>
                                    <p:animMotion origin="layout" path="M -3.75E-6 4.07407E-6 L -3.75E-6 -0.02246 " pathEditMode="relative" rAng="0" ptsTypes="AA">
                                      <p:cBhvr>
                                        <p:cTn id="19" dur="500" spd="-100000" fill="hold"/>
                                        <p:tgtEl>
                                          <p:spTgt spid="28"/>
                                        </p:tgtEl>
                                        <p:attrNameLst>
                                          <p:attrName>ppt_x</p:attrName>
                                          <p:attrName>ppt_y</p:attrName>
                                        </p:attrNameLst>
                                      </p:cBhvr>
                                      <p:rCtr x="0" y="-1134"/>
                                    </p:animMotion>
                                  </p:childTnLst>
                                </p:cTn>
                              </p:par>
                              <p:par>
                                <p:cTn id="20" presetID="10" presetClass="entr" presetSubtype="0" fill="hold" grpId="0" nodeType="withEffect">
                                  <p:stCondLst>
                                    <p:cond delay="40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42" presetClass="path" presetSubtype="0" decel="100000" fill="hold" grpId="1" nodeType="withEffect">
                                  <p:stCondLst>
                                    <p:cond delay="400"/>
                                  </p:stCondLst>
                                  <p:childTnLst>
                                    <p:animMotion origin="layout" path="M 2.70833E-6 4.07407E-6 L 2.70833E-6 -0.02246 " pathEditMode="relative" rAng="0" ptsTypes="AA">
                                      <p:cBhvr>
                                        <p:cTn id="24" dur="500" spd="-100000" fill="hold"/>
                                        <p:tgtEl>
                                          <p:spTgt spid="27"/>
                                        </p:tgtEl>
                                        <p:attrNameLst>
                                          <p:attrName>ppt_x</p:attrName>
                                          <p:attrName>ppt_y</p:attrName>
                                        </p:attrNameLst>
                                      </p:cBhvr>
                                      <p:rCtr x="0" y="-1134"/>
                                    </p:animMotion>
                                  </p:childTnLst>
                                </p:cTn>
                              </p:par>
                              <p:par>
                                <p:cTn id="25" presetID="10" presetClass="entr" presetSubtype="0" fill="hold" grpId="0" nodeType="withEffect">
                                  <p:stCondLst>
                                    <p:cond delay="30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42" presetClass="path" presetSubtype="0" decel="100000" fill="hold" grpId="1" nodeType="withEffect">
                                  <p:stCondLst>
                                    <p:cond delay="300"/>
                                  </p:stCondLst>
                                  <p:childTnLst>
                                    <p:animMotion origin="layout" path="M -4.375E-6 4.07407E-6 L -4.375E-6 -0.02246 " pathEditMode="relative" rAng="0" ptsTypes="AA">
                                      <p:cBhvr>
                                        <p:cTn id="29" dur="500" spd="-100000" fill="hold"/>
                                        <p:tgtEl>
                                          <p:spTgt spid="25"/>
                                        </p:tgtEl>
                                        <p:attrNameLst>
                                          <p:attrName>ppt_x</p:attrName>
                                          <p:attrName>ppt_y</p:attrName>
                                        </p:attrNameLst>
                                      </p:cBhvr>
                                      <p:rCtr x="0" y="-1134"/>
                                    </p:animMotion>
                                  </p:childTnLst>
                                </p:cTn>
                              </p:par>
                              <p:par>
                                <p:cTn id="30" presetID="1" presetClass="entr" presetSubtype="0" fill="hold" nodeType="withEffect">
                                  <p:stCondLst>
                                    <p:cond delay="100"/>
                                  </p:stCondLst>
                                  <p:childTnLst>
                                    <p:set>
                                      <p:cBhvr>
                                        <p:cTn id="31" dur="1" fill="hold">
                                          <p:stCondLst>
                                            <p:cond delay="299"/>
                                          </p:stCondLst>
                                        </p:cTn>
                                        <p:tgtEl>
                                          <p:spTgt spid="32"/>
                                        </p:tgtEl>
                                        <p:attrNameLst>
                                          <p:attrName>style.visibility</p:attrName>
                                        </p:attrNameLst>
                                      </p:cBhvr>
                                      <p:to>
                                        <p:strVal val="visible"/>
                                      </p:to>
                                    </p:set>
                                  </p:childTnLst>
                                </p:cTn>
                              </p:par>
                              <p:par>
                                <p:cTn id="32" presetID="6" presetClass="emph" presetSubtype="0" accel="100000" autoRev="1" fill="hold" nodeType="withEffect">
                                  <p:stCondLst>
                                    <p:cond delay="100"/>
                                  </p:stCondLst>
                                  <p:childTnLst>
                                    <p:animScale>
                                      <p:cBhvr>
                                        <p:cTn id="33" dur="300" fill="hold"/>
                                        <p:tgtEl>
                                          <p:spTgt spid="32"/>
                                        </p:tgtEl>
                                      </p:cBhvr>
                                      <p:by x="0" y="0"/>
                                    </p:animScale>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42" presetClass="path" presetSubtype="0" decel="100000" fill="hold" grpId="1" nodeType="withEffect">
                                  <p:stCondLst>
                                    <p:cond delay="0"/>
                                  </p:stCondLst>
                                  <p:childTnLst>
                                    <p:animMotion origin="layout" path="M 3.125E-6 3.7037E-6 L 3.125E-6 0.01967 " pathEditMode="relative" rAng="0" ptsTypes="AA">
                                      <p:cBhvr>
                                        <p:cTn id="38" dur="500" spd="-100000" fill="hold"/>
                                        <p:tgtEl>
                                          <p:spTgt spid="13"/>
                                        </p:tgtEl>
                                        <p:attrNameLst>
                                          <p:attrName>ppt_x</p:attrName>
                                          <p:attrName>ppt_y</p:attrName>
                                        </p:attrNameLst>
                                      </p:cBhvr>
                                      <p:rCtr x="0" y="972"/>
                                    </p:animMotion>
                                  </p:childTnLst>
                                </p:cTn>
                              </p:par>
                              <p:par>
                                <p:cTn id="39" presetID="1" presetClass="entr" presetSubtype="0" fill="hold" nodeType="withEffect">
                                  <p:stCondLst>
                                    <p:cond delay="100"/>
                                  </p:stCondLst>
                                  <p:childTnLst>
                                    <p:set>
                                      <p:cBhvr>
                                        <p:cTn id="40" dur="1" fill="hold">
                                          <p:stCondLst>
                                            <p:cond delay="299"/>
                                          </p:stCondLst>
                                        </p:cTn>
                                        <p:tgtEl>
                                          <p:spTgt spid="1026"/>
                                        </p:tgtEl>
                                        <p:attrNameLst>
                                          <p:attrName>style.visibility</p:attrName>
                                        </p:attrNameLst>
                                      </p:cBhvr>
                                      <p:to>
                                        <p:strVal val="visible"/>
                                      </p:to>
                                    </p:set>
                                  </p:childTnLst>
                                </p:cTn>
                              </p:par>
                              <p:par>
                                <p:cTn id="41" presetID="6" presetClass="emph" presetSubtype="0" accel="100000" autoRev="1" fill="hold" nodeType="withEffect">
                                  <p:stCondLst>
                                    <p:cond delay="100"/>
                                  </p:stCondLst>
                                  <p:childTnLst>
                                    <p:animScale>
                                      <p:cBhvr>
                                        <p:cTn id="42" dur="300" fill="hold"/>
                                        <p:tgtEl>
                                          <p:spTgt spid="1026"/>
                                        </p:tgtEl>
                                      </p:cBhvr>
                                      <p:by x="0" y="0"/>
                                    </p:animScale>
                                  </p:childTnLst>
                                </p:cTn>
                              </p:par>
                              <p:par>
                                <p:cTn id="43" presetID="1" presetClass="entr" presetSubtype="0" fill="hold" nodeType="withEffect">
                                  <p:stCondLst>
                                    <p:cond delay="100"/>
                                  </p:stCondLst>
                                  <p:childTnLst>
                                    <p:set>
                                      <p:cBhvr>
                                        <p:cTn id="44" dur="1" fill="hold">
                                          <p:stCondLst>
                                            <p:cond delay="299"/>
                                          </p:stCondLst>
                                        </p:cTn>
                                        <p:tgtEl>
                                          <p:spTgt spid="12"/>
                                        </p:tgtEl>
                                        <p:attrNameLst>
                                          <p:attrName>style.visibility</p:attrName>
                                        </p:attrNameLst>
                                      </p:cBhvr>
                                      <p:to>
                                        <p:strVal val="visible"/>
                                      </p:to>
                                    </p:set>
                                  </p:childTnLst>
                                </p:cTn>
                              </p:par>
                              <p:par>
                                <p:cTn id="45" presetID="6" presetClass="emph" presetSubtype="0" accel="100000" autoRev="1" fill="hold" nodeType="withEffect">
                                  <p:stCondLst>
                                    <p:cond delay="100"/>
                                  </p:stCondLst>
                                  <p:childTnLst>
                                    <p:animScale>
                                      <p:cBhvr>
                                        <p:cTn id="46" dur="300" fill="hold"/>
                                        <p:tgtEl>
                                          <p:spTgt spid="12"/>
                                        </p:tgtEl>
                                      </p:cBhvr>
                                      <p:by x="0" y="0"/>
                                    </p:animScale>
                                  </p:childTnLst>
                                </p:cTn>
                              </p:par>
                              <p:par>
                                <p:cTn id="47" presetID="1" presetClass="entr" presetSubtype="0" fill="hold" nodeType="withEffect">
                                  <p:stCondLst>
                                    <p:cond delay="100"/>
                                  </p:stCondLst>
                                  <p:childTnLst>
                                    <p:set>
                                      <p:cBhvr>
                                        <p:cTn id="48" dur="1" fill="hold">
                                          <p:stCondLst>
                                            <p:cond delay="299"/>
                                          </p:stCondLst>
                                        </p:cTn>
                                        <p:tgtEl>
                                          <p:spTgt spid="3"/>
                                        </p:tgtEl>
                                        <p:attrNameLst>
                                          <p:attrName>style.visibility</p:attrName>
                                        </p:attrNameLst>
                                      </p:cBhvr>
                                      <p:to>
                                        <p:strVal val="visible"/>
                                      </p:to>
                                    </p:set>
                                  </p:childTnLst>
                                </p:cTn>
                              </p:par>
                              <p:par>
                                <p:cTn id="49" presetID="6" presetClass="emph" presetSubtype="0" accel="100000" autoRev="1" fill="hold" nodeType="withEffect">
                                  <p:stCondLst>
                                    <p:cond delay="100"/>
                                  </p:stCondLst>
                                  <p:childTnLst>
                                    <p:animScale>
                                      <p:cBhvr>
                                        <p:cTn id="50" dur="300" fill="hold"/>
                                        <p:tgtEl>
                                          <p:spTgt spid="3"/>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27" grpId="0"/>
      <p:bldP spid="27" grpId="1"/>
      <p:bldP spid="28" grpId="0"/>
      <p:bldP spid="28" grpId="1"/>
      <p:bldP spid="29" grpId="0"/>
      <p:bldP spid="29" grpId="1"/>
      <p:bldP spid="40" grpId="0"/>
      <p:bldP spid="40" grpId="1"/>
      <p:bldP spid="13" grpId="0"/>
      <p:bldP spid="13"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1BA9C54-B8C9-42A6-9718-31652B8BF4C0}"/>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12992" y="2161161"/>
            <a:ext cx="2535687" cy="2535678"/>
          </a:xfrm>
          <a:prstGeom prst="rect">
            <a:avLst/>
          </a:prstGeom>
        </p:spPr>
      </p:pic>
      <p:sp>
        <p:nvSpPr>
          <p:cNvPr id="2" name="Title 1">
            <a:extLst>
              <a:ext uri="{FF2B5EF4-FFF2-40B4-BE49-F238E27FC236}">
                <a16:creationId xmlns:a16="http://schemas.microsoft.com/office/drawing/2014/main" id="{AA3C051A-0094-4CE5-81E3-7ECEDA731945}"/>
              </a:ext>
            </a:extLst>
          </p:cNvPr>
          <p:cNvSpPr>
            <a:spLocks noGrp="1"/>
          </p:cNvSpPr>
          <p:nvPr>
            <p:ph type="title"/>
          </p:nvPr>
        </p:nvSpPr>
        <p:spPr/>
        <p:txBody>
          <a:bodyPr/>
          <a:lstStyle/>
          <a:p>
            <a:r>
              <a:rPr lang="en-US" dirty="0"/>
              <a:t>Demo</a:t>
            </a:r>
          </a:p>
        </p:txBody>
      </p:sp>
      <p:sp>
        <p:nvSpPr>
          <p:cNvPr id="3" name="Text Placeholder 2">
            <a:extLst>
              <a:ext uri="{FF2B5EF4-FFF2-40B4-BE49-F238E27FC236}">
                <a16:creationId xmlns:a16="http://schemas.microsoft.com/office/drawing/2014/main" id="{229F1598-6A26-4C11-8870-3F08CB4A2BC8}"/>
              </a:ext>
            </a:extLst>
          </p:cNvPr>
          <p:cNvSpPr>
            <a:spLocks noGrp="1"/>
          </p:cNvSpPr>
          <p:nvPr>
            <p:ph type="body" sz="quarter" idx="12"/>
          </p:nvPr>
        </p:nvSpPr>
        <p:spPr>
          <a:xfrm>
            <a:off x="585216" y="3690601"/>
            <a:ext cx="5879589" cy="1036181"/>
          </a:xfrm>
        </p:spPr>
        <p:txBody>
          <a:bodyPr/>
          <a:lstStyle/>
          <a:p>
            <a:pPr rtl="0" fontAlgn="ctr">
              <a:spcBef>
                <a:spcPts val="0"/>
              </a:spcBef>
              <a:spcAft>
                <a:spcPts val="800"/>
              </a:spcAft>
              <a:buFont typeface="+mj-lt"/>
              <a:buAutoNum type="alphaLcPeriod"/>
            </a:pPr>
            <a:r>
              <a:rPr lang="en-US" sz="1800" b="0" i="0" dirty="0">
                <a:effectLst/>
                <a:latin typeface="Calibri" panose="020F0502020204030204" pitchFamily="34" charset="0"/>
              </a:rPr>
              <a:t>R Desktop Bad-Case Scenario (Start)</a:t>
            </a:r>
          </a:p>
          <a:p>
            <a:pPr rtl="0" fontAlgn="ctr">
              <a:spcBef>
                <a:spcPts val="0"/>
              </a:spcBef>
              <a:spcAft>
                <a:spcPts val="800"/>
              </a:spcAft>
              <a:buFont typeface="+mj-lt"/>
              <a:buAutoNum type="alphaLcPeriod"/>
            </a:pPr>
            <a:r>
              <a:rPr lang="en-US" sz="1800" b="0" i="0" dirty="0">
                <a:effectLst/>
                <a:latin typeface="Calibri" panose="020F0502020204030204" pitchFamily="34" charset="0"/>
              </a:rPr>
              <a:t>R on the Server (Interim)</a:t>
            </a:r>
          </a:p>
          <a:p>
            <a:pPr rtl="0" fontAlgn="ctr">
              <a:spcBef>
                <a:spcPts val="0"/>
              </a:spcBef>
              <a:spcAft>
                <a:spcPts val="800"/>
              </a:spcAft>
              <a:buFont typeface="+mj-lt"/>
              <a:buAutoNum type="alphaLcPeriod"/>
            </a:pPr>
            <a:r>
              <a:rPr lang="en-US" sz="1800" b="0" i="0" dirty="0">
                <a:effectLst/>
                <a:latin typeface="Calibri" panose="020F0502020204030204" pitchFamily="34" charset="0"/>
              </a:rPr>
              <a:t>R in the database &amp; Azure Data Studio (Finish)</a:t>
            </a:r>
          </a:p>
        </p:txBody>
      </p:sp>
    </p:spTree>
    <p:extLst>
      <p:ext uri="{BB962C8B-B14F-4D97-AF65-F5344CB8AC3E}">
        <p14:creationId xmlns:p14="http://schemas.microsoft.com/office/powerpoint/2010/main" val="1014648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
                                  </p:stCondLst>
                                  <p:childTnLst>
                                    <p:set>
                                      <p:cBhvr>
                                        <p:cTn id="6" dur="1" fill="hold">
                                          <p:stCondLst>
                                            <p:cond delay="299"/>
                                          </p:stCondLst>
                                        </p:cTn>
                                        <p:tgtEl>
                                          <p:spTgt spid="7"/>
                                        </p:tgtEl>
                                        <p:attrNameLst>
                                          <p:attrName>style.visibility</p:attrName>
                                        </p:attrNameLst>
                                      </p:cBhvr>
                                      <p:to>
                                        <p:strVal val="visible"/>
                                      </p:to>
                                    </p:set>
                                  </p:childTnLst>
                                </p:cTn>
                              </p:par>
                              <p:par>
                                <p:cTn id="7" presetID="6" presetClass="emph" presetSubtype="0" accel="100000" autoRev="1" fill="hold" nodeType="withEffect">
                                  <p:stCondLst>
                                    <p:cond delay="100"/>
                                  </p:stCondLst>
                                  <p:childTnLst>
                                    <p:animScale>
                                      <p:cBhvr>
                                        <p:cTn id="8" dur="300" fill="hold"/>
                                        <p:tgtEl>
                                          <p:spTgt spid="7"/>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Graphic 20" descr="Line arrow: Clockwise curve with solid fill">
            <a:extLst>
              <a:ext uri="{FF2B5EF4-FFF2-40B4-BE49-F238E27FC236}">
                <a16:creationId xmlns:a16="http://schemas.microsoft.com/office/drawing/2014/main" id="{DF4C5AE0-AB46-47E5-B3A4-3923A8F5DC29}"/>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flipH="1">
            <a:off x="8515692" y="5229095"/>
            <a:ext cx="914400" cy="914400"/>
          </a:xfrm>
          <a:prstGeom prst="rect">
            <a:avLst/>
          </a:prstGeom>
        </p:spPr>
      </p:pic>
    </p:spTree>
    <p:extLst>
      <p:ext uri="{BB962C8B-B14F-4D97-AF65-F5344CB8AC3E}">
        <p14:creationId xmlns:p14="http://schemas.microsoft.com/office/powerpoint/2010/main" val="25796354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Line arrow: Straight with solid fill">
            <a:extLst>
              <a:ext uri="{FF2B5EF4-FFF2-40B4-BE49-F238E27FC236}">
                <a16:creationId xmlns:a16="http://schemas.microsoft.com/office/drawing/2014/main" id="{958665A7-41AF-419A-8978-86BF7AF9D58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947238" y="3013593"/>
            <a:ext cx="914400" cy="914400"/>
          </a:xfrm>
          <a:prstGeom prst="rect">
            <a:avLst/>
          </a:prstGeom>
        </p:spPr>
      </p:pic>
      <p:pic>
        <p:nvPicPr>
          <p:cNvPr id="16" name="Graphic 15" descr="Line arrow: Straight with solid fill">
            <a:extLst>
              <a:ext uri="{FF2B5EF4-FFF2-40B4-BE49-F238E27FC236}">
                <a16:creationId xmlns:a16="http://schemas.microsoft.com/office/drawing/2014/main" id="{969CCD5E-F3CB-41DB-9CD3-87E1C710BC25}"/>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947238" y="4130616"/>
            <a:ext cx="914400" cy="914400"/>
          </a:xfrm>
          <a:prstGeom prst="rect">
            <a:avLst/>
          </a:prstGeom>
        </p:spPr>
      </p:pic>
      <p:pic>
        <p:nvPicPr>
          <p:cNvPr id="18" name="Graphic 17" descr="Line arrow: Straight with solid fill">
            <a:extLst>
              <a:ext uri="{FF2B5EF4-FFF2-40B4-BE49-F238E27FC236}">
                <a16:creationId xmlns:a16="http://schemas.microsoft.com/office/drawing/2014/main" id="{CCCCFE1B-C4A8-40B6-9D3F-3720170B0B8B}"/>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948233" y="4545482"/>
            <a:ext cx="914400" cy="914400"/>
          </a:xfrm>
          <a:prstGeom prst="rect">
            <a:avLst/>
          </a:prstGeom>
        </p:spPr>
      </p:pic>
      <p:pic>
        <p:nvPicPr>
          <p:cNvPr id="22" name="Graphic 21" descr="Line arrow: Straight with solid fill">
            <a:extLst>
              <a:ext uri="{FF2B5EF4-FFF2-40B4-BE49-F238E27FC236}">
                <a16:creationId xmlns:a16="http://schemas.microsoft.com/office/drawing/2014/main" id="{E9D66CFC-F066-428B-8824-DAA2EC37327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948233" y="4960348"/>
            <a:ext cx="914400" cy="914400"/>
          </a:xfrm>
          <a:prstGeom prst="rect">
            <a:avLst/>
          </a:prstGeom>
        </p:spPr>
      </p:pic>
      <p:pic>
        <p:nvPicPr>
          <p:cNvPr id="24" name="Graphic 23" descr="Line arrow: Straight with solid fill">
            <a:extLst>
              <a:ext uri="{FF2B5EF4-FFF2-40B4-BE49-F238E27FC236}">
                <a16:creationId xmlns:a16="http://schemas.microsoft.com/office/drawing/2014/main" id="{3EB1F8FC-F1E7-48CC-9148-B347BCC01332}"/>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948233" y="5375214"/>
            <a:ext cx="914400" cy="914400"/>
          </a:xfrm>
          <a:prstGeom prst="rect">
            <a:avLst/>
          </a:prstGeom>
        </p:spPr>
      </p:pic>
      <p:pic>
        <p:nvPicPr>
          <p:cNvPr id="26" name="Graphic 25" descr="Line arrow: Clockwise curve with solid fill">
            <a:extLst>
              <a:ext uri="{FF2B5EF4-FFF2-40B4-BE49-F238E27FC236}">
                <a16:creationId xmlns:a16="http://schemas.microsoft.com/office/drawing/2014/main" id="{156DB502-568D-40BE-BDB7-95848A5949D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10800000" flipH="1">
            <a:off x="2761539" y="1051146"/>
            <a:ext cx="914400" cy="914400"/>
          </a:xfrm>
          <a:prstGeom prst="rect">
            <a:avLst/>
          </a:prstGeom>
        </p:spPr>
      </p:pic>
    </p:spTree>
    <p:extLst>
      <p:ext uri="{BB962C8B-B14F-4D97-AF65-F5344CB8AC3E}">
        <p14:creationId xmlns:p14="http://schemas.microsoft.com/office/powerpoint/2010/main" val="19780853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4BE6ECC-426D-410E-ABF9-878C2183C211}"/>
              </a:ext>
            </a:extLst>
          </p:cNvPr>
          <p:cNvSpPr txBox="1">
            <a:spLocks/>
          </p:cNvSpPr>
          <p:nvPr/>
        </p:nvSpPr>
        <p:spPr>
          <a:xfrm>
            <a:off x="585217" y="951359"/>
            <a:ext cx="10693400" cy="9233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sz="5400" dirty="0">
                <a:gradFill>
                  <a:gsLst>
                    <a:gs pos="0">
                      <a:schemeClr val="tx1"/>
                    </a:gs>
                    <a:gs pos="100000">
                      <a:schemeClr val="tx1"/>
                    </a:gs>
                  </a:gsLst>
                  <a:lin ang="5400000" scaled="1"/>
                </a:gradFill>
              </a:rPr>
              <a:t>✅ Connected Logic App to repo</a:t>
            </a:r>
          </a:p>
        </p:txBody>
      </p:sp>
    </p:spTree>
    <p:extLst>
      <p:ext uri="{BB962C8B-B14F-4D97-AF65-F5344CB8AC3E}">
        <p14:creationId xmlns:p14="http://schemas.microsoft.com/office/powerpoint/2010/main" val="3432851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70833E-6 1.85185E-6 L -2.70833E-6 0.01967 " pathEditMode="relative" rAng="0" ptsTypes="AA">
                                      <p:cBhvr>
                                        <p:cTn id="9" dur="500" spd="-100000" fill="hold"/>
                                        <p:tgtEl>
                                          <p:spTgt spid="6"/>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B65A89-5731-4D49-AC7D-694999A57D4D}"/>
              </a:ext>
            </a:extLst>
          </p:cNvPr>
          <p:cNvSpPr/>
          <p:nvPr/>
        </p:nvSpPr>
        <p:spPr bwMode="auto">
          <a:xfrm>
            <a:off x="1468261" y="498120"/>
            <a:ext cx="1512006" cy="625123"/>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036088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3086C39-E84C-42E0-B831-A92B2BC3A1F6}"/>
              </a:ext>
            </a:extLst>
          </p:cNvPr>
          <p:cNvSpPr txBox="1">
            <a:spLocks/>
          </p:cNvSpPr>
          <p:nvPr/>
        </p:nvSpPr>
        <p:spPr>
          <a:xfrm>
            <a:off x="2486739" y="4202506"/>
            <a:ext cx="7218522" cy="158812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lnSpc>
                <a:spcPct val="90000"/>
              </a:lnSpc>
              <a:defRPr/>
            </a:pPr>
            <a:r>
              <a:rPr lang="en-US" sz="5400" dirty="0">
                <a:gradFill>
                  <a:gsLst>
                    <a:gs pos="0">
                      <a:schemeClr val="tx1"/>
                    </a:gs>
                    <a:gs pos="100000">
                      <a:schemeClr val="tx1"/>
                    </a:gs>
                  </a:gsLst>
                  <a:lin ang="5400000" scaled="1"/>
                </a:gradFill>
                <a:effectLst>
                  <a:outerShdw blurRad="38100" dist="38100" dir="2700000" algn="tl">
                    <a:srgbClr val="000000">
                      <a:alpha val="43137"/>
                    </a:srgbClr>
                  </a:outerShdw>
                </a:effectLst>
              </a:rPr>
              <a:t>Ctrl + Shift + P</a:t>
            </a:r>
          </a:p>
          <a:p>
            <a:pPr algn="ctr">
              <a:lnSpc>
                <a:spcPct val="90000"/>
              </a:lnSpc>
              <a:defRPr/>
            </a:pPr>
            <a:r>
              <a:rPr lang="en-US" sz="5400" dirty="0">
                <a:gradFill>
                  <a:gsLst>
                    <a:gs pos="0">
                      <a:schemeClr val="tx1"/>
                    </a:gs>
                    <a:gs pos="100000">
                      <a:schemeClr val="tx1"/>
                    </a:gs>
                  </a:gsLst>
                  <a:lin ang="5400000" scaled="1"/>
                </a:gradFill>
                <a:effectLst>
                  <a:outerShdw blurRad="38100" dist="38100" dir="2700000" algn="tl">
                    <a:srgbClr val="000000">
                      <a:alpha val="43137"/>
                    </a:srgbClr>
                  </a:outerShdw>
                </a:effectLst>
              </a:rPr>
              <a:t>(Command Palette)</a:t>
            </a:r>
          </a:p>
        </p:txBody>
      </p:sp>
    </p:spTree>
    <p:extLst>
      <p:ext uri="{BB962C8B-B14F-4D97-AF65-F5344CB8AC3E}">
        <p14:creationId xmlns:p14="http://schemas.microsoft.com/office/powerpoint/2010/main" val="1899313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2.70833E-6 1.85185E-6 L -2.70833E-6 0.01967 " pathEditMode="relative" rAng="0" ptsTypes="AA">
                                      <p:cBhvr>
                                        <p:cTn id="9" dur="500" spd="-100000" fill="hold"/>
                                        <p:tgtEl>
                                          <p:spTgt spid="7"/>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Line arrow: Clockwise curve with solid fill">
            <a:extLst>
              <a:ext uri="{FF2B5EF4-FFF2-40B4-BE49-F238E27FC236}">
                <a16:creationId xmlns:a16="http://schemas.microsoft.com/office/drawing/2014/main" id="{732893A4-B471-4574-B8A9-DC0276E6DFF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10800000" flipH="1">
            <a:off x="10232168" y="5416928"/>
            <a:ext cx="914400" cy="914400"/>
          </a:xfrm>
          <a:prstGeom prst="rect">
            <a:avLst/>
          </a:prstGeom>
        </p:spPr>
      </p:pic>
    </p:spTree>
    <p:extLst>
      <p:ext uri="{BB962C8B-B14F-4D97-AF65-F5344CB8AC3E}">
        <p14:creationId xmlns:p14="http://schemas.microsoft.com/office/powerpoint/2010/main" val="35362735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4BE6ECC-426D-410E-ABF9-878C2183C211}"/>
              </a:ext>
            </a:extLst>
          </p:cNvPr>
          <p:cNvSpPr txBox="1">
            <a:spLocks/>
          </p:cNvSpPr>
          <p:nvPr/>
        </p:nvSpPr>
        <p:spPr>
          <a:xfrm>
            <a:off x="585217" y="951359"/>
            <a:ext cx="10693400" cy="258532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sz="5400" dirty="0">
                <a:gradFill>
                  <a:gsLst>
                    <a:gs pos="0">
                      <a:schemeClr val="tx1"/>
                    </a:gs>
                    <a:gs pos="100000">
                      <a:schemeClr val="tx1"/>
                    </a:gs>
                  </a:gsLst>
                  <a:lin ang="5400000" scaled="1"/>
                </a:gradFill>
              </a:rPr>
              <a:t>✅ Connected Logic App to repo</a:t>
            </a:r>
          </a:p>
          <a:p>
            <a:pPr>
              <a:defRPr/>
            </a:pPr>
            <a:r>
              <a:rPr lang="en-US" sz="5400" dirty="0">
                <a:gradFill>
                  <a:gsLst>
                    <a:gs pos="0">
                      <a:schemeClr val="tx1"/>
                    </a:gs>
                    <a:gs pos="100000">
                      <a:schemeClr val="tx1"/>
                    </a:gs>
                  </a:gsLst>
                  <a:lin ang="5400000" scaled="1"/>
                </a:gradFill>
              </a:rPr>
              <a:t>✅ Cloned repo</a:t>
            </a:r>
          </a:p>
          <a:p>
            <a:pPr>
              <a:defRPr/>
            </a:pPr>
            <a:r>
              <a:rPr lang="en-US" sz="5400" dirty="0">
                <a:gradFill>
                  <a:gsLst>
                    <a:gs pos="0">
                      <a:schemeClr val="tx1"/>
                    </a:gs>
                    <a:gs pos="100000">
                      <a:schemeClr val="tx1"/>
                    </a:gs>
                  </a:gsLst>
                  <a:lin ang="5400000" scaled="1"/>
                </a:gradFill>
              </a:rPr>
              <a:t>✅ Installed extensions</a:t>
            </a:r>
          </a:p>
        </p:txBody>
      </p:sp>
    </p:spTree>
    <p:extLst>
      <p:ext uri="{BB962C8B-B14F-4D97-AF65-F5344CB8AC3E}">
        <p14:creationId xmlns:p14="http://schemas.microsoft.com/office/powerpoint/2010/main" val="945701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70833E-6 1.85185E-6 L -2.70833E-6 0.01967 " pathEditMode="relative" rAng="0" ptsTypes="AA">
                                      <p:cBhvr>
                                        <p:cTn id="9" dur="500" spd="-100000" fill="hold"/>
                                        <p:tgtEl>
                                          <p:spTgt spid="6"/>
                                        </p:tgtEl>
                                        <p:attrNameLst>
                                          <p:attrName>ppt_x</p:attrName>
                                          <p:attrName>ppt_y</p:attrName>
                                        </p:attrNameLst>
                                      </p:cBhvr>
                                      <p:rCtr x="0" y="972"/>
                                    </p:animMotion>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9060AF-9CC3-433D-A708-E22DC08A92DB}"/>
              </a:ext>
            </a:extLst>
          </p:cNvPr>
          <p:cNvPicPr>
            <a:picLocks noChangeAspect="1"/>
          </p:cNvPicPr>
          <p:nvPr/>
        </p:nvPicPr>
        <p:blipFill>
          <a:blip r:embed="rId3"/>
          <a:stretch>
            <a:fillRect/>
          </a:stretch>
        </p:blipFill>
        <p:spPr>
          <a:xfrm>
            <a:off x="0" y="1"/>
            <a:ext cx="12192000" cy="6857999"/>
          </a:xfrm>
          <a:prstGeom prst="rect">
            <a:avLst/>
          </a:prstGeom>
        </p:spPr>
      </p:pic>
      <p:sp>
        <p:nvSpPr>
          <p:cNvPr id="17" name="Title 3">
            <a:extLst>
              <a:ext uri="{FF2B5EF4-FFF2-40B4-BE49-F238E27FC236}">
                <a16:creationId xmlns:a16="http://schemas.microsoft.com/office/drawing/2014/main" id="{1C8B1CA0-C1CC-4A02-A83A-904F8D572F78}"/>
              </a:ext>
            </a:extLst>
          </p:cNvPr>
          <p:cNvSpPr>
            <a:spLocks noGrp="1"/>
          </p:cNvSpPr>
          <p:nvPr>
            <p:ph type="title"/>
          </p:nvPr>
        </p:nvSpPr>
        <p:spPr>
          <a:noFill/>
        </p:spPr>
        <p:txBody>
          <a:bodyPr/>
          <a:lstStyle/>
          <a:p>
            <a:pPr>
              <a:lnSpc>
                <a:spcPct val="90000"/>
              </a:lnSpc>
            </a:pPr>
            <a:r>
              <a:rPr lang="en-US" sz="3200" dirty="0">
                <a:solidFill>
                  <a:schemeClr val="tx1"/>
                </a:solidFill>
              </a:rPr>
              <a:t>Azure Synapse for Actuaries</a:t>
            </a:r>
            <a:br>
              <a:rPr lang="en-US" sz="3200" dirty="0">
                <a:solidFill>
                  <a:schemeClr val="tx1"/>
                </a:solidFill>
              </a:rPr>
            </a:br>
            <a:br>
              <a:rPr lang="en-US" sz="3200" dirty="0">
                <a:solidFill>
                  <a:schemeClr val="tx1"/>
                </a:solidFill>
              </a:rPr>
            </a:br>
            <a:r>
              <a:rPr lang="en-US" sz="2400" i="1" dirty="0">
                <a:solidFill>
                  <a:schemeClr val="tx1"/>
                </a:solidFill>
              </a:rPr>
              <a:t>Solvency II Use Case</a:t>
            </a:r>
          </a:p>
        </p:txBody>
      </p:sp>
      <p:sp>
        <p:nvSpPr>
          <p:cNvPr id="10" name="Text Placeholder 9">
            <a:extLst>
              <a:ext uri="{FF2B5EF4-FFF2-40B4-BE49-F238E27FC236}">
                <a16:creationId xmlns:a16="http://schemas.microsoft.com/office/drawing/2014/main" id="{D4C3D4D5-5F13-4B77-83D8-6908EBA75B09}"/>
              </a:ext>
            </a:extLst>
          </p:cNvPr>
          <p:cNvSpPr>
            <a:spLocks noGrp="1"/>
          </p:cNvSpPr>
          <p:nvPr>
            <p:ph type="body" sz="quarter" idx="12"/>
          </p:nvPr>
        </p:nvSpPr>
        <p:spPr/>
        <p:txBody>
          <a:bodyPr numCol="2"/>
          <a:lstStyle/>
          <a:p>
            <a:r>
              <a:rPr lang="en-US" dirty="0"/>
              <a:t>Brent Carpenetti</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Senior Actuary</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Hannover-RE</a:t>
            </a:r>
          </a:p>
          <a:p>
            <a:endParaRPr lang="en-US" dirty="0"/>
          </a:p>
          <a:p>
            <a:r>
              <a:rPr lang="en-US" dirty="0"/>
              <a:t>Hiram Fleitas</a:t>
            </a:r>
          </a:p>
          <a:p>
            <a:endParaRPr lang="en-US" sz="1400" dirty="0"/>
          </a:p>
          <a:p>
            <a:r>
              <a:rPr lang="en-US" sz="1400" dirty="0"/>
              <a:t>Senior Customer Engineer</a:t>
            </a:r>
          </a:p>
          <a:p>
            <a:r>
              <a:rPr lang="en-US" sz="1400" dirty="0"/>
              <a:t>Microsoft Data &amp; AI</a:t>
            </a:r>
          </a:p>
        </p:txBody>
      </p:sp>
      <p:sp>
        <p:nvSpPr>
          <p:cNvPr id="9" name="TextBox 8">
            <a:extLst>
              <a:ext uri="{FF2B5EF4-FFF2-40B4-BE49-F238E27FC236}">
                <a16:creationId xmlns:a16="http://schemas.microsoft.com/office/drawing/2014/main" id="{DDFCA937-C3C5-4E6F-9010-C60E15E209DB}"/>
              </a:ext>
            </a:extLst>
          </p:cNvPr>
          <p:cNvSpPr txBox="1"/>
          <p:nvPr/>
        </p:nvSpPr>
        <p:spPr>
          <a:xfrm>
            <a:off x="584199" y="5794771"/>
            <a:ext cx="2482559" cy="307777"/>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hlinkClick r:id="rId4"/>
              </a:rPr>
              <a:t>https://bit.ly/SOABrentHiram</a:t>
            </a: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 </a:t>
            </a:r>
          </a:p>
        </p:txBody>
      </p:sp>
    </p:spTree>
    <p:extLst>
      <p:ext uri="{BB962C8B-B14F-4D97-AF65-F5344CB8AC3E}">
        <p14:creationId xmlns:p14="http://schemas.microsoft.com/office/powerpoint/2010/main" val="31026104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Line arrow: Clockwise curve with solid fill">
            <a:extLst>
              <a:ext uri="{FF2B5EF4-FFF2-40B4-BE49-F238E27FC236}">
                <a16:creationId xmlns:a16="http://schemas.microsoft.com/office/drawing/2014/main" id="{E6980E9C-976F-4B7A-A3A5-0072C8774129}"/>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16200000" flipH="1" flipV="1">
            <a:off x="6096000" y="3072356"/>
            <a:ext cx="914400" cy="914400"/>
          </a:xfrm>
          <a:prstGeom prst="rect">
            <a:avLst/>
          </a:prstGeom>
        </p:spPr>
      </p:pic>
      <p:pic>
        <p:nvPicPr>
          <p:cNvPr id="2" name="Picture 2" descr="A picture containing text&#10;&#10;Description automatically generated">
            <a:extLst>
              <a:ext uri="{FF2B5EF4-FFF2-40B4-BE49-F238E27FC236}">
                <a16:creationId xmlns:a16="http://schemas.microsoft.com/office/drawing/2014/main" id="{2D026C20-3418-492B-9C4A-6F122D3B014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707688" y="5452458"/>
            <a:ext cx="476250" cy="476250"/>
          </a:xfrm>
          <a:prstGeom prst="rect">
            <a:avLst/>
          </a:prstGeom>
          <a:noFill/>
        </p:spPr>
      </p:pic>
      <p:pic>
        <p:nvPicPr>
          <p:cNvPr id="4" name="Picture 2" descr="A picture containing text&#10;&#10;Description automatically generated">
            <a:extLst>
              <a:ext uri="{FF2B5EF4-FFF2-40B4-BE49-F238E27FC236}">
                <a16:creationId xmlns:a16="http://schemas.microsoft.com/office/drawing/2014/main" id="{36027196-1D34-403A-B309-7668927E2F7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655847" y="6164284"/>
            <a:ext cx="476250" cy="476250"/>
          </a:xfrm>
          <a:prstGeom prst="rect">
            <a:avLst/>
          </a:prstGeom>
          <a:noFill/>
        </p:spPr>
      </p:pic>
      <p:pic>
        <p:nvPicPr>
          <p:cNvPr id="5" name="Picture 2" descr="A picture containing text&#10;&#10;Description automatically generated">
            <a:extLst>
              <a:ext uri="{FF2B5EF4-FFF2-40B4-BE49-F238E27FC236}">
                <a16:creationId xmlns:a16="http://schemas.microsoft.com/office/drawing/2014/main" id="{7DC0E253-93F4-47B7-9DE1-E702025E71C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662094" y="5670192"/>
            <a:ext cx="476250" cy="476250"/>
          </a:xfrm>
          <a:prstGeom prst="rect">
            <a:avLst/>
          </a:prstGeom>
          <a:noFill/>
        </p:spPr>
      </p:pic>
      <p:pic>
        <p:nvPicPr>
          <p:cNvPr id="11" name="Picture 2" descr="A picture containing text&#10;&#10;Description automatically generated">
            <a:extLst>
              <a:ext uri="{FF2B5EF4-FFF2-40B4-BE49-F238E27FC236}">
                <a16:creationId xmlns:a16="http://schemas.microsoft.com/office/drawing/2014/main" id="{3C2ECE59-5EA8-40A7-BD67-89D48AEDD71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589022" y="5214333"/>
            <a:ext cx="476250" cy="476250"/>
          </a:xfrm>
          <a:prstGeom prst="rect">
            <a:avLst/>
          </a:prstGeom>
          <a:noFill/>
        </p:spPr>
      </p:pic>
      <p:pic>
        <p:nvPicPr>
          <p:cNvPr id="13" name="Picture 2" descr="A picture containing text&#10;&#10;Description automatically generated">
            <a:extLst>
              <a:ext uri="{FF2B5EF4-FFF2-40B4-BE49-F238E27FC236}">
                <a16:creationId xmlns:a16="http://schemas.microsoft.com/office/drawing/2014/main" id="{E5551E1D-5923-4A4C-8BB7-6250D5EC437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592889" y="6060717"/>
            <a:ext cx="476250" cy="476250"/>
          </a:xfrm>
          <a:prstGeom prst="rect">
            <a:avLst/>
          </a:prstGeom>
          <a:noFill/>
        </p:spPr>
      </p:pic>
      <p:pic>
        <p:nvPicPr>
          <p:cNvPr id="15" name="Picture 2" descr="A picture containing text&#10;&#10;Description automatically generated">
            <a:extLst>
              <a:ext uri="{FF2B5EF4-FFF2-40B4-BE49-F238E27FC236}">
                <a16:creationId xmlns:a16="http://schemas.microsoft.com/office/drawing/2014/main" id="{B6BA275D-EAE8-4CED-BF61-5DFE2AC331B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829456" y="6021007"/>
            <a:ext cx="476250" cy="476250"/>
          </a:xfrm>
          <a:prstGeom prst="rect">
            <a:avLst/>
          </a:prstGeom>
          <a:noFill/>
        </p:spPr>
      </p:pic>
      <p:pic>
        <p:nvPicPr>
          <p:cNvPr id="17" name="Picture 2" descr="A picture containing text&#10;&#10;Description automatically generated">
            <a:extLst>
              <a:ext uri="{FF2B5EF4-FFF2-40B4-BE49-F238E27FC236}">
                <a16:creationId xmlns:a16="http://schemas.microsoft.com/office/drawing/2014/main" id="{88FA470F-FDFC-41AA-B5DB-A50B02512A2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794258" y="6060717"/>
            <a:ext cx="476250" cy="476250"/>
          </a:xfrm>
          <a:prstGeom prst="rect">
            <a:avLst/>
          </a:prstGeom>
          <a:noFill/>
        </p:spPr>
      </p:pic>
      <p:pic>
        <p:nvPicPr>
          <p:cNvPr id="19" name="Picture 2" descr="A picture containing text&#10;&#10;Description automatically generated">
            <a:extLst>
              <a:ext uri="{FF2B5EF4-FFF2-40B4-BE49-F238E27FC236}">
                <a16:creationId xmlns:a16="http://schemas.microsoft.com/office/drawing/2014/main" id="{FC1BF52A-0851-41F4-8856-E41A4B64876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442964" y="5413017"/>
            <a:ext cx="476250" cy="476250"/>
          </a:xfrm>
          <a:prstGeom prst="rect">
            <a:avLst/>
          </a:prstGeom>
          <a:noFill/>
        </p:spPr>
      </p:pic>
      <p:pic>
        <p:nvPicPr>
          <p:cNvPr id="21" name="Picture 2" descr="A picture containing text&#10;&#10;Description automatically generated">
            <a:extLst>
              <a:ext uri="{FF2B5EF4-FFF2-40B4-BE49-F238E27FC236}">
                <a16:creationId xmlns:a16="http://schemas.microsoft.com/office/drawing/2014/main" id="{81DBAA35-D693-402F-9A97-4836D05E12F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249531" y="5878265"/>
            <a:ext cx="476250" cy="476250"/>
          </a:xfrm>
          <a:prstGeom prst="rect">
            <a:avLst/>
          </a:prstGeom>
          <a:noFill/>
        </p:spPr>
      </p:pic>
      <p:pic>
        <p:nvPicPr>
          <p:cNvPr id="23" name="Picture 2" descr="A picture containing text&#10;&#10;Description automatically generated">
            <a:extLst>
              <a:ext uri="{FF2B5EF4-FFF2-40B4-BE49-F238E27FC236}">
                <a16:creationId xmlns:a16="http://schemas.microsoft.com/office/drawing/2014/main" id="{76F56750-3ECD-4CA7-A33D-F45634DFD9C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93200" y="5554818"/>
            <a:ext cx="476250" cy="476250"/>
          </a:xfrm>
          <a:prstGeom prst="rect">
            <a:avLst/>
          </a:prstGeom>
          <a:noFill/>
        </p:spPr>
      </p:pic>
    </p:spTree>
    <p:extLst>
      <p:ext uri="{BB962C8B-B14F-4D97-AF65-F5344CB8AC3E}">
        <p14:creationId xmlns:p14="http://schemas.microsoft.com/office/powerpoint/2010/main" val="10649698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750"/>
                                        <p:tgtEl>
                                          <p:spTgt spid="23"/>
                                        </p:tgtEl>
                                      </p:cBhvr>
                                    </p:animEffect>
                                  </p:childTnLst>
                                </p:cTn>
                              </p:par>
                              <p:par>
                                <p:cTn id="8" presetID="42" presetClass="path" presetSubtype="0" decel="100000" fill="hold" nodeType="withEffect">
                                  <p:stCondLst>
                                    <p:cond delay="0"/>
                                  </p:stCondLst>
                                  <p:childTnLst>
                                    <p:animMotion origin="layout" path="M -2.70833E-6 1.85185E-6 L -2.70833E-6 0.01967 " pathEditMode="relative" rAng="0" ptsTypes="AA">
                                      <p:cBhvr>
                                        <p:cTn id="9" dur="750" spd="-100000" fill="hold"/>
                                        <p:tgtEl>
                                          <p:spTgt spid="23"/>
                                        </p:tgtEl>
                                        <p:attrNameLst>
                                          <p:attrName>ppt_x</p:attrName>
                                          <p:attrName>ppt_y</p:attrName>
                                        </p:attrNameLst>
                                      </p:cBhvr>
                                      <p:rCtr x="0" y="972"/>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42" presetClass="path" presetSubtype="0" decel="100000" fill="hold" nodeType="withEffect">
                                  <p:stCondLst>
                                    <p:cond delay="0"/>
                                  </p:stCondLst>
                                  <p:childTnLst>
                                    <p:animMotion origin="layout" path="M -2.70833E-6 1.85185E-6 L -2.70833E-6 0.01967 " pathEditMode="relative" rAng="0" ptsTypes="AA">
                                      <p:cBhvr>
                                        <p:cTn id="14" dur="750" spd="-100000" fill="hold"/>
                                        <p:tgtEl>
                                          <p:spTgt spid="13"/>
                                        </p:tgtEl>
                                        <p:attrNameLst>
                                          <p:attrName>ppt_x</p:attrName>
                                          <p:attrName>ppt_y</p:attrName>
                                        </p:attrNameLst>
                                      </p:cBhvr>
                                      <p:rCtr x="0" y="972"/>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750"/>
                                        <p:tgtEl>
                                          <p:spTgt spid="11"/>
                                        </p:tgtEl>
                                      </p:cBhvr>
                                    </p:animEffect>
                                  </p:childTnLst>
                                </p:cTn>
                              </p:par>
                              <p:par>
                                <p:cTn id="18" presetID="42" presetClass="path" presetSubtype="0" decel="100000" fill="hold" nodeType="withEffect">
                                  <p:stCondLst>
                                    <p:cond delay="0"/>
                                  </p:stCondLst>
                                  <p:childTnLst>
                                    <p:animMotion origin="layout" path="M -2.70833E-6 1.85185E-6 L -2.70833E-6 0.01967 " pathEditMode="relative" rAng="0" ptsTypes="AA">
                                      <p:cBhvr>
                                        <p:cTn id="19" dur="750" spd="-100000" fill="hold"/>
                                        <p:tgtEl>
                                          <p:spTgt spid="11"/>
                                        </p:tgtEl>
                                        <p:attrNameLst>
                                          <p:attrName>ppt_x</p:attrName>
                                          <p:attrName>ppt_y</p:attrName>
                                        </p:attrNameLst>
                                      </p:cBhvr>
                                      <p:rCtr x="0" y="972"/>
                                    </p:animMotion>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750"/>
                                        <p:tgtEl>
                                          <p:spTgt spid="5"/>
                                        </p:tgtEl>
                                      </p:cBhvr>
                                    </p:animEffect>
                                  </p:childTnLst>
                                </p:cTn>
                              </p:par>
                              <p:par>
                                <p:cTn id="23" presetID="42" presetClass="path" presetSubtype="0" decel="100000" fill="hold" nodeType="withEffect">
                                  <p:stCondLst>
                                    <p:cond delay="0"/>
                                  </p:stCondLst>
                                  <p:childTnLst>
                                    <p:animMotion origin="layout" path="M -2.70833E-6 1.85185E-6 L -2.70833E-6 0.01967 " pathEditMode="relative" rAng="0" ptsTypes="AA">
                                      <p:cBhvr>
                                        <p:cTn id="24" dur="750" spd="-100000" fill="hold"/>
                                        <p:tgtEl>
                                          <p:spTgt spid="5"/>
                                        </p:tgtEl>
                                        <p:attrNameLst>
                                          <p:attrName>ppt_x</p:attrName>
                                          <p:attrName>ppt_y</p:attrName>
                                        </p:attrNameLst>
                                      </p:cBhvr>
                                      <p:rCtr x="0" y="972"/>
                                    </p:animMotion>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750"/>
                                        <p:tgtEl>
                                          <p:spTgt spid="4"/>
                                        </p:tgtEl>
                                      </p:cBhvr>
                                    </p:animEffect>
                                  </p:childTnLst>
                                </p:cTn>
                              </p:par>
                              <p:par>
                                <p:cTn id="28" presetID="42" presetClass="path" presetSubtype="0" decel="100000" fill="hold" nodeType="withEffect">
                                  <p:stCondLst>
                                    <p:cond delay="0"/>
                                  </p:stCondLst>
                                  <p:childTnLst>
                                    <p:animMotion origin="layout" path="M -2.70833E-6 1.85185E-6 L -2.70833E-6 0.01967 " pathEditMode="relative" rAng="0" ptsTypes="AA">
                                      <p:cBhvr>
                                        <p:cTn id="29" dur="750" spd="-100000" fill="hold"/>
                                        <p:tgtEl>
                                          <p:spTgt spid="4"/>
                                        </p:tgtEl>
                                        <p:attrNameLst>
                                          <p:attrName>ppt_x</p:attrName>
                                          <p:attrName>ppt_y</p:attrName>
                                        </p:attrNameLst>
                                      </p:cBhvr>
                                      <p:rCtr x="0" y="972"/>
                                    </p:animMotion>
                                  </p:childTnLst>
                                </p:cTn>
                              </p:par>
                              <p:par>
                                <p:cTn id="30" presetID="10" presetClass="entr" presetSubtype="0"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750"/>
                                        <p:tgtEl>
                                          <p:spTgt spid="2"/>
                                        </p:tgtEl>
                                      </p:cBhvr>
                                    </p:animEffect>
                                  </p:childTnLst>
                                </p:cTn>
                              </p:par>
                              <p:par>
                                <p:cTn id="33" presetID="42" presetClass="path" presetSubtype="0" decel="100000" fill="hold" nodeType="withEffect">
                                  <p:stCondLst>
                                    <p:cond delay="0"/>
                                  </p:stCondLst>
                                  <p:childTnLst>
                                    <p:animMotion origin="layout" path="M -2.70833E-6 1.85185E-6 L -2.70833E-6 0.01967 " pathEditMode="relative" rAng="0" ptsTypes="AA">
                                      <p:cBhvr>
                                        <p:cTn id="34" dur="750" spd="-100000" fill="hold"/>
                                        <p:tgtEl>
                                          <p:spTgt spid="2"/>
                                        </p:tgtEl>
                                        <p:attrNameLst>
                                          <p:attrName>ppt_x</p:attrName>
                                          <p:attrName>ppt_y</p:attrName>
                                        </p:attrNameLst>
                                      </p:cBhvr>
                                      <p:rCtr x="0" y="972"/>
                                    </p:animMotion>
                                  </p:childTnLst>
                                </p:cTn>
                              </p:par>
                              <p:par>
                                <p:cTn id="35" presetID="10"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750"/>
                                        <p:tgtEl>
                                          <p:spTgt spid="21"/>
                                        </p:tgtEl>
                                      </p:cBhvr>
                                    </p:animEffect>
                                  </p:childTnLst>
                                </p:cTn>
                              </p:par>
                              <p:par>
                                <p:cTn id="38" presetID="42" presetClass="path" presetSubtype="0" decel="100000" fill="hold" nodeType="withEffect">
                                  <p:stCondLst>
                                    <p:cond delay="0"/>
                                  </p:stCondLst>
                                  <p:childTnLst>
                                    <p:animMotion origin="layout" path="M -2.70833E-6 1.85185E-6 L -2.70833E-6 0.01967 " pathEditMode="relative" rAng="0" ptsTypes="AA">
                                      <p:cBhvr>
                                        <p:cTn id="39" dur="750" spd="-100000" fill="hold"/>
                                        <p:tgtEl>
                                          <p:spTgt spid="21"/>
                                        </p:tgtEl>
                                        <p:attrNameLst>
                                          <p:attrName>ppt_x</p:attrName>
                                          <p:attrName>ppt_y</p:attrName>
                                        </p:attrNameLst>
                                      </p:cBhvr>
                                      <p:rCtr x="0" y="972"/>
                                    </p:animMotion>
                                  </p:childTnLst>
                                </p:cTn>
                              </p:par>
                              <p:par>
                                <p:cTn id="40" presetID="10"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750"/>
                                        <p:tgtEl>
                                          <p:spTgt spid="17"/>
                                        </p:tgtEl>
                                      </p:cBhvr>
                                    </p:animEffect>
                                  </p:childTnLst>
                                </p:cTn>
                              </p:par>
                              <p:par>
                                <p:cTn id="43" presetID="42" presetClass="path" presetSubtype="0" decel="100000" fill="hold" nodeType="withEffect">
                                  <p:stCondLst>
                                    <p:cond delay="0"/>
                                  </p:stCondLst>
                                  <p:childTnLst>
                                    <p:animMotion origin="layout" path="M -2.70833E-6 1.85185E-6 L -2.70833E-6 0.01967 " pathEditMode="relative" rAng="0" ptsTypes="AA">
                                      <p:cBhvr>
                                        <p:cTn id="44" dur="750" spd="-100000" fill="hold"/>
                                        <p:tgtEl>
                                          <p:spTgt spid="17"/>
                                        </p:tgtEl>
                                        <p:attrNameLst>
                                          <p:attrName>ppt_x</p:attrName>
                                          <p:attrName>ppt_y</p:attrName>
                                        </p:attrNameLst>
                                      </p:cBhvr>
                                      <p:rCtr x="0" y="972"/>
                                    </p:animMotion>
                                  </p:childTnLst>
                                </p:cTn>
                              </p:par>
                              <p:par>
                                <p:cTn id="45" presetID="10"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750"/>
                                        <p:tgtEl>
                                          <p:spTgt spid="19"/>
                                        </p:tgtEl>
                                      </p:cBhvr>
                                    </p:animEffect>
                                  </p:childTnLst>
                                </p:cTn>
                              </p:par>
                              <p:par>
                                <p:cTn id="48" presetID="42" presetClass="path" presetSubtype="0" decel="100000" fill="hold" nodeType="withEffect">
                                  <p:stCondLst>
                                    <p:cond delay="0"/>
                                  </p:stCondLst>
                                  <p:childTnLst>
                                    <p:animMotion origin="layout" path="M -2.70833E-6 1.85185E-6 L -2.70833E-6 0.01967 " pathEditMode="relative" rAng="0" ptsTypes="AA">
                                      <p:cBhvr>
                                        <p:cTn id="49" dur="750" spd="-100000" fill="hold"/>
                                        <p:tgtEl>
                                          <p:spTgt spid="19"/>
                                        </p:tgtEl>
                                        <p:attrNameLst>
                                          <p:attrName>ppt_x</p:attrName>
                                          <p:attrName>ppt_y</p:attrName>
                                        </p:attrNameLst>
                                      </p:cBhvr>
                                      <p:rCtr x="0" y="972"/>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750"/>
                                        <p:tgtEl>
                                          <p:spTgt spid="15"/>
                                        </p:tgtEl>
                                      </p:cBhvr>
                                    </p:animEffect>
                                  </p:childTnLst>
                                </p:cTn>
                              </p:par>
                              <p:par>
                                <p:cTn id="53" presetID="42" presetClass="path" presetSubtype="0" decel="100000" fill="hold" nodeType="withEffect">
                                  <p:stCondLst>
                                    <p:cond delay="0"/>
                                  </p:stCondLst>
                                  <p:childTnLst>
                                    <p:animMotion origin="layout" path="M -2.70833E-6 1.85185E-6 L -2.70833E-6 0.01967 " pathEditMode="relative" rAng="0" ptsTypes="AA">
                                      <p:cBhvr>
                                        <p:cTn id="54" dur="750" spd="-100000" fill="hold"/>
                                        <p:tgtEl>
                                          <p:spTgt spid="15"/>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Line arrow: Clockwise curve with solid fill">
            <a:extLst>
              <a:ext uri="{FF2B5EF4-FFF2-40B4-BE49-F238E27FC236}">
                <a16:creationId xmlns:a16="http://schemas.microsoft.com/office/drawing/2014/main" id="{9DEEF9F6-4FA0-4440-A249-69A2994568F7}"/>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5400000" flipH="1" flipV="1">
            <a:off x="2187262" y="1539770"/>
            <a:ext cx="914400" cy="914400"/>
          </a:xfrm>
          <a:prstGeom prst="rect">
            <a:avLst/>
          </a:prstGeom>
        </p:spPr>
      </p:pic>
    </p:spTree>
    <p:extLst>
      <p:ext uri="{BB962C8B-B14F-4D97-AF65-F5344CB8AC3E}">
        <p14:creationId xmlns:p14="http://schemas.microsoft.com/office/powerpoint/2010/main" val="26404921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709737C-EE9A-46F3-81F8-F02C60878A4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57422" y="3375911"/>
            <a:ext cx="542864" cy="542864"/>
          </a:xfrm>
          <a:prstGeom prst="rect">
            <a:avLst/>
          </a:prstGeom>
          <a:noFill/>
        </p:spPr>
      </p:pic>
      <p:pic>
        <p:nvPicPr>
          <p:cNvPr id="12" name="Graphic 4">
            <a:extLst>
              <a:ext uri="{FF2B5EF4-FFF2-40B4-BE49-F238E27FC236}">
                <a16:creationId xmlns:a16="http://schemas.microsoft.com/office/drawing/2014/main" id="{20435ED8-5B78-4C30-8F35-60B4C0E694AC}"/>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722491" y="3369036"/>
            <a:ext cx="542864" cy="542864"/>
          </a:xfrm>
          <a:prstGeom prst="rect">
            <a:avLst/>
          </a:prstGeom>
        </p:spPr>
      </p:pic>
      <p:pic>
        <p:nvPicPr>
          <p:cNvPr id="1026" name="Picture 2">
            <a:extLst>
              <a:ext uri="{FF2B5EF4-FFF2-40B4-BE49-F238E27FC236}">
                <a16:creationId xmlns:a16="http://schemas.microsoft.com/office/drawing/2014/main" id="{15D11407-E243-46C4-810A-A9CE1B4F046C}"/>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982839" y="3396136"/>
            <a:ext cx="491982" cy="491162"/>
          </a:xfrm>
          <a:prstGeom prst="rect">
            <a:avLst/>
          </a:prstGeom>
          <a:noFill/>
        </p:spPr>
      </p:pic>
      <p:sp>
        <p:nvSpPr>
          <p:cNvPr id="25" name="Rectangle 24">
            <a:extLst>
              <a:ext uri="{FF2B5EF4-FFF2-40B4-BE49-F238E27FC236}">
                <a16:creationId xmlns:a16="http://schemas.microsoft.com/office/drawing/2014/main" id="{49BA09E4-E897-4683-9D40-33E597525119}"/>
              </a:ext>
            </a:extLst>
          </p:cNvPr>
          <p:cNvSpPr/>
          <p:nvPr/>
        </p:nvSpPr>
        <p:spPr bwMode="auto">
          <a:xfrm>
            <a:off x="5716191" y="4030575"/>
            <a:ext cx="1026097" cy="7808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Azure</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Data Factory</a:t>
            </a:r>
          </a:p>
        </p:txBody>
      </p:sp>
      <p:sp>
        <p:nvSpPr>
          <p:cNvPr id="27" name="Rectangle 26">
            <a:extLst>
              <a:ext uri="{FF2B5EF4-FFF2-40B4-BE49-F238E27FC236}">
                <a16:creationId xmlns:a16="http://schemas.microsoft.com/office/drawing/2014/main" id="{63E76D8E-7A80-4E56-A444-E08434D6DB66}"/>
              </a:ext>
            </a:extLst>
          </p:cNvPr>
          <p:cNvSpPr/>
          <p:nvPr/>
        </p:nvSpPr>
        <p:spPr bwMode="auto">
          <a:xfrm>
            <a:off x="7136247" y="4030575"/>
            <a:ext cx="1026097" cy="7808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Logic</a:t>
            </a:r>
            <a:br>
              <a:rPr kumimoji="0" lang="en-US" sz="16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br>
            <a:r>
              <a:rPr kumimoji="0" lang="en-US" sz="16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App</a:t>
            </a:r>
          </a:p>
        </p:txBody>
      </p:sp>
      <p:sp>
        <p:nvSpPr>
          <p:cNvPr id="28" name="Rectangle 27">
            <a:extLst>
              <a:ext uri="{FF2B5EF4-FFF2-40B4-BE49-F238E27FC236}">
                <a16:creationId xmlns:a16="http://schemas.microsoft.com/office/drawing/2014/main" id="{5A131C4F-CD13-467A-A7F1-2865B876E1B8}"/>
              </a:ext>
            </a:extLst>
          </p:cNvPr>
          <p:cNvSpPr/>
          <p:nvPr/>
        </p:nvSpPr>
        <p:spPr bwMode="auto">
          <a:xfrm>
            <a:off x="8480875" y="4030575"/>
            <a:ext cx="1026097" cy="7808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DevOps</a:t>
            </a:r>
          </a:p>
        </p:txBody>
      </p:sp>
      <p:sp>
        <p:nvSpPr>
          <p:cNvPr id="29" name="Rectangle 28">
            <a:extLst>
              <a:ext uri="{FF2B5EF4-FFF2-40B4-BE49-F238E27FC236}">
                <a16:creationId xmlns:a16="http://schemas.microsoft.com/office/drawing/2014/main" id="{78489725-3A57-44F3-82C7-CAEA0D2AC54D}"/>
              </a:ext>
            </a:extLst>
          </p:cNvPr>
          <p:cNvSpPr/>
          <p:nvPr/>
        </p:nvSpPr>
        <p:spPr bwMode="auto">
          <a:xfrm>
            <a:off x="9825504" y="4030575"/>
            <a:ext cx="1026097" cy="7808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VS Code</a:t>
            </a:r>
          </a:p>
        </p:txBody>
      </p:sp>
      <p:pic>
        <p:nvPicPr>
          <p:cNvPr id="32" name="Graphic 31">
            <a:extLst>
              <a:ext uri="{FF2B5EF4-FFF2-40B4-BE49-F238E27FC236}">
                <a16:creationId xmlns:a16="http://schemas.microsoft.com/office/drawing/2014/main" id="{0511E9E6-B0F2-4414-8A7F-3ABBEB7961E5}"/>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68166" y="3360589"/>
            <a:ext cx="562258" cy="562256"/>
          </a:xfrm>
          <a:prstGeom prst="rect">
            <a:avLst/>
          </a:prstGeom>
        </p:spPr>
      </p:pic>
      <p:sp>
        <p:nvSpPr>
          <p:cNvPr id="40" name="Title 1">
            <a:extLst>
              <a:ext uri="{FF2B5EF4-FFF2-40B4-BE49-F238E27FC236}">
                <a16:creationId xmlns:a16="http://schemas.microsoft.com/office/drawing/2014/main" id="{06AA60C3-565F-4916-8494-C16622CF90DA}"/>
              </a:ext>
            </a:extLst>
          </p:cNvPr>
          <p:cNvSpPr txBox="1">
            <a:spLocks noGrp="1"/>
          </p:cNvSpPr>
          <p:nvPr>
            <p:ph type="title" idx="4294967295"/>
          </p:nvPr>
        </p:nvSpPr>
        <p:spPr>
          <a:xfrm>
            <a:off x="243433" y="1035972"/>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gradFill>
                  <a:gsLst>
                    <a:gs pos="0">
                      <a:schemeClr val="tx1"/>
                    </a:gs>
                    <a:gs pos="100000">
                      <a:schemeClr val="tx1"/>
                    </a:gs>
                  </a:gsLst>
                  <a:lin ang="5400000" scaled="1"/>
                </a:gradFill>
                <a:effectLst/>
                <a:uLnTx/>
                <a:uFillTx/>
                <a:latin typeface="+mj-lt"/>
                <a:ea typeface="+mn-ea"/>
                <a:cs typeface="Segoe UI" pitchFamily="34" charset="0"/>
              </a:rPr>
              <a:t>Summary</a:t>
            </a:r>
          </a:p>
        </p:txBody>
      </p:sp>
      <p:sp>
        <p:nvSpPr>
          <p:cNvPr id="2" name="AutoShape 2" descr=" Power Virtual Agents powerbi">
            <a:extLst>
              <a:ext uri="{FF2B5EF4-FFF2-40B4-BE49-F238E27FC236}">
                <a16:creationId xmlns:a16="http://schemas.microsoft.com/office/drawing/2014/main" id="{9D459FA6-2B47-46CD-9957-913FAE29F59C}"/>
              </a:ext>
            </a:extLst>
          </p:cNvPr>
          <p:cNvSpPr>
            <a:spLocks noChangeAspect="1" noChangeArrowheads="1"/>
          </p:cNvSpPr>
          <p:nvPr/>
        </p:nvSpPr>
        <p:spPr bwMode="auto">
          <a:xfrm>
            <a:off x="6653134"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itle 1">
            <a:extLst>
              <a:ext uri="{FF2B5EF4-FFF2-40B4-BE49-F238E27FC236}">
                <a16:creationId xmlns:a16="http://schemas.microsoft.com/office/drawing/2014/main" id="{19362C79-ABC5-4726-89A6-C385DD2986C0}"/>
              </a:ext>
            </a:extLst>
          </p:cNvPr>
          <p:cNvSpPr txBox="1">
            <a:spLocks/>
          </p:cNvSpPr>
          <p:nvPr/>
        </p:nvSpPr>
        <p:spPr>
          <a:xfrm>
            <a:off x="243433" y="2322415"/>
            <a:ext cx="3733957" cy="341632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indent="-742950">
              <a:buAutoNum type="arabicPeriod"/>
              <a:defRPr/>
            </a:pPr>
            <a:r>
              <a:rPr lang="en-US" sz="2400" dirty="0">
                <a:gradFill>
                  <a:gsLst>
                    <a:gs pos="0">
                      <a:schemeClr val="tx1"/>
                    </a:gs>
                    <a:gs pos="100000">
                      <a:schemeClr val="tx1"/>
                    </a:gs>
                  </a:gsLst>
                  <a:lin ang="5400000" scaled="1"/>
                </a:gradFill>
              </a:rPr>
              <a:t>Connected Logic App to Azure DevOps</a:t>
            </a:r>
          </a:p>
          <a:p>
            <a:pPr marL="742950" indent="-742950">
              <a:buAutoNum type="arabicPeriod"/>
              <a:defRPr/>
            </a:pPr>
            <a:r>
              <a:rPr lang="en-US" sz="2400" dirty="0">
                <a:gradFill>
                  <a:gsLst>
                    <a:gs pos="0">
                      <a:schemeClr val="tx1"/>
                    </a:gs>
                    <a:gs pos="100000">
                      <a:schemeClr val="tx1"/>
                    </a:gs>
                  </a:gsLst>
                  <a:lin ang="5400000" scaled="1"/>
                </a:gradFill>
              </a:rPr>
              <a:t>Commit changes in VS Code using Logic Apps extension</a:t>
            </a:r>
          </a:p>
          <a:p>
            <a:pPr marL="742950" indent="-742950">
              <a:buAutoNum type="arabicPeriod"/>
              <a:defRPr/>
            </a:pPr>
            <a:r>
              <a:rPr lang="en-US" sz="2400" dirty="0">
                <a:gradFill>
                  <a:gsLst>
                    <a:gs pos="0">
                      <a:schemeClr val="tx1"/>
                    </a:gs>
                    <a:gs pos="100000">
                      <a:schemeClr val="tx1"/>
                    </a:gs>
                  </a:gsLst>
                  <a:lin ang="5400000" scaled="1"/>
                </a:gradFill>
              </a:rPr>
              <a:t>Deployment Center automatically facilitated CI/CD</a:t>
            </a:r>
          </a:p>
        </p:txBody>
      </p:sp>
    </p:spTree>
    <p:extLst>
      <p:ext uri="{BB962C8B-B14F-4D97-AF65-F5344CB8AC3E}">
        <p14:creationId xmlns:p14="http://schemas.microsoft.com/office/powerpoint/2010/main" val="27751662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2.70833E-6 1.85185E-6 L -2.70833E-6 0.01967 " pathEditMode="relative" rAng="0" ptsTypes="AA">
                                      <p:cBhvr>
                                        <p:cTn id="9" dur="500" spd="-100000" fill="hold"/>
                                        <p:tgtEl>
                                          <p:spTgt spid="40"/>
                                        </p:tgtEl>
                                        <p:attrNameLst>
                                          <p:attrName>ppt_x</p:attrName>
                                          <p:attrName>ppt_y</p:attrName>
                                        </p:attrNameLst>
                                      </p:cBhvr>
                                      <p:rCtr x="0" y="972"/>
                                    </p:animMotion>
                                  </p:childTnLst>
                                </p:cTn>
                              </p:par>
                              <p:par>
                                <p:cTn id="10" presetID="10" presetClass="entr" presetSubtype="0" fill="hold" grpId="0" nodeType="withEffect">
                                  <p:stCondLst>
                                    <p:cond delay="5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42" presetClass="path" presetSubtype="0" decel="100000" fill="hold" grpId="1" nodeType="withEffect">
                                  <p:stCondLst>
                                    <p:cond delay="500"/>
                                  </p:stCondLst>
                                  <p:childTnLst>
                                    <p:animMotion origin="layout" path="M -2.08333E-7 4.07407E-6 L -2.08333E-7 -0.02246 " pathEditMode="relative" rAng="0" ptsTypes="AA">
                                      <p:cBhvr>
                                        <p:cTn id="14" dur="500" spd="-100000" fill="hold"/>
                                        <p:tgtEl>
                                          <p:spTgt spid="29"/>
                                        </p:tgtEl>
                                        <p:attrNameLst>
                                          <p:attrName>ppt_x</p:attrName>
                                          <p:attrName>ppt_y</p:attrName>
                                        </p:attrNameLst>
                                      </p:cBhvr>
                                      <p:rCtr x="0" y="-1134"/>
                                    </p:animMotion>
                                  </p:childTnLst>
                                </p:cTn>
                              </p:par>
                              <p:par>
                                <p:cTn id="15" presetID="10" presetClass="entr" presetSubtype="0" fill="hold" grpId="0" nodeType="withEffect">
                                  <p:stCondLst>
                                    <p:cond delay="45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42" presetClass="path" presetSubtype="0" decel="100000" fill="hold" grpId="1" nodeType="withEffect">
                                  <p:stCondLst>
                                    <p:cond delay="450"/>
                                  </p:stCondLst>
                                  <p:childTnLst>
                                    <p:animMotion origin="layout" path="M -3.75E-6 4.07407E-6 L -3.75E-6 -0.02246 " pathEditMode="relative" rAng="0" ptsTypes="AA">
                                      <p:cBhvr>
                                        <p:cTn id="19" dur="500" spd="-100000" fill="hold"/>
                                        <p:tgtEl>
                                          <p:spTgt spid="28"/>
                                        </p:tgtEl>
                                        <p:attrNameLst>
                                          <p:attrName>ppt_x</p:attrName>
                                          <p:attrName>ppt_y</p:attrName>
                                        </p:attrNameLst>
                                      </p:cBhvr>
                                      <p:rCtr x="0" y="-1134"/>
                                    </p:animMotion>
                                  </p:childTnLst>
                                </p:cTn>
                              </p:par>
                              <p:par>
                                <p:cTn id="20" presetID="10" presetClass="entr" presetSubtype="0" fill="hold" grpId="0" nodeType="withEffect">
                                  <p:stCondLst>
                                    <p:cond delay="40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42" presetClass="path" presetSubtype="0" decel="100000" fill="hold" grpId="1" nodeType="withEffect">
                                  <p:stCondLst>
                                    <p:cond delay="400"/>
                                  </p:stCondLst>
                                  <p:childTnLst>
                                    <p:animMotion origin="layout" path="M 2.70833E-6 4.07407E-6 L 2.70833E-6 -0.02246 " pathEditMode="relative" rAng="0" ptsTypes="AA">
                                      <p:cBhvr>
                                        <p:cTn id="24" dur="500" spd="-100000" fill="hold"/>
                                        <p:tgtEl>
                                          <p:spTgt spid="27"/>
                                        </p:tgtEl>
                                        <p:attrNameLst>
                                          <p:attrName>ppt_x</p:attrName>
                                          <p:attrName>ppt_y</p:attrName>
                                        </p:attrNameLst>
                                      </p:cBhvr>
                                      <p:rCtr x="0" y="-1134"/>
                                    </p:animMotion>
                                  </p:childTnLst>
                                </p:cTn>
                              </p:par>
                              <p:par>
                                <p:cTn id="25" presetID="10" presetClass="entr" presetSubtype="0" fill="hold" grpId="0" nodeType="withEffect">
                                  <p:stCondLst>
                                    <p:cond delay="30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42" presetClass="path" presetSubtype="0" decel="100000" fill="hold" grpId="1" nodeType="withEffect">
                                  <p:stCondLst>
                                    <p:cond delay="300"/>
                                  </p:stCondLst>
                                  <p:childTnLst>
                                    <p:animMotion origin="layout" path="M -4.375E-6 4.07407E-6 L -4.375E-6 -0.02246 " pathEditMode="relative" rAng="0" ptsTypes="AA">
                                      <p:cBhvr>
                                        <p:cTn id="29" dur="500" spd="-100000" fill="hold"/>
                                        <p:tgtEl>
                                          <p:spTgt spid="25"/>
                                        </p:tgtEl>
                                        <p:attrNameLst>
                                          <p:attrName>ppt_x</p:attrName>
                                          <p:attrName>ppt_y</p:attrName>
                                        </p:attrNameLst>
                                      </p:cBhvr>
                                      <p:rCtr x="0" y="-1134"/>
                                    </p:animMotion>
                                  </p:childTnLst>
                                </p:cTn>
                              </p:par>
                              <p:par>
                                <p:cTn id="30" presetID="1" presetClass="entr" presetSubtype="0" fill="hold" nodeType="withEffect">
                                  <p:stCondLst>
                                    <p:cond delay="100"/>
                                  </p:stCondLst>
                                  <p:childTnLst>
                                    <p:set>
                                      <p:cBhvr>
                                        <p:cTn id="31" dur="1" fill="hold">
                                          <p:stCondLst>
                                            <p:cond delay="299"/>
                                          </p:stCondLst>
                                        </p:cTn>
                                        <p:tgtEl>
                                          <p:spTgt spid="32"/>
                                        </p:tgtEl>
                                        <p:attrNameLst>
                                          <p:attrName>style.visibility</p:attrName>
                                        </p:attrNameLst>
                                      </p:cBhvr>
                                      <p:to>
                                        <p:strVal val="visible"/>
                                      </p:to>
                                    </p:set>
                                  </p:childTnLst>
                                </p:cTn>
                              </p:par>
                              <p:par>
                                <p:cTn id="32" presetID="6" presetClass="emph" presetSubtype="0" accel="100000" autoRev="1" fill="hold" nodeType="withEffect">
                                  <p:stCondLst>
                                    <p:cond delay="100"/>
                                  </p:stCondLst>
                                  <p:childTnLst>
                                    <p:animScale>
                                      <p:cBhvr>
                                        <p:cTn id="33" dur="300" fill="hold"/>
                                        <p:tgtEl>
                                          <p:spTgt spid="32"/>
                                        </p:tgtEl>
                                      </p:cBhvr>
                                      <p:by x="0" y="0"/>
                                    </p:animScale>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42" presetClass="path" presetSubtype="0" decel="100000" fill="hold" grpId="1" nodeType="withEffect">
                                  <p:stCondLst>
                                    <p:cond delay="0"/>
                                  </p:stCondLst>
                                  <p:childTnLst>
                                    <p:animMotion origin="layout" path="M 3.125E-6 -1.48148E-6 L 3.125E-6 0.01968 " pathEditMode="relative" rAng="0" ptsTypes="AA">
                                      <p:cBhvr>
                                        <p:cTn id="38" dur="500" spd="-100000" fill="hold"/>
                                        <p:tgtEl>
                                          <p:spTgt spid="13"/>
                                        </p:tgtEl>
                                        <p:attrNameLst>
                                          <p:attrName>ppt_x</p:attrName>
                                          <p:attrName>ppt_y</p:attrName>
                                        </p:attrNameLst>
                                      </p:cBhvr>
                                      <p:rCtr x="0" y="972"/>
                                    </p:animMotion>
                                  </p:childTnLst>
                                </p:cTn>
                              </p:par>
                              <p:par>
                                <p:cTn id="39" presetID="1" presetClass="entr" presetSubtype="0" fill="hold" nodeType="withEffect">
                                  <p:stCondLst>
                                    <p:cond delay="100"/>
                                  </p:stCondLst>
                                  <p:childTnLst>
                                    <p:set>
                                      <p:cBhvr>
                                        <p:cTn id="40" dur="1" fill="hold">
                                          <p:stCondLst>
                                            <p:cond delay="299"/>
                                          </p:stCondLst>
                                        </p:cTn>
                                        <p:tgtEl>
                                          <p:spTgt spid="12"/>
                                        </p:tgtEl>
                                        <p:attrNameLst>
                                          <p:attrName>style.visibility</p:attrName>
                                        </p:attrNameLst>
                                      </p:cBhvr>
                                      <p:to>
                                        <p:strVal val="visible"/>
                                      </p:to>
                                    </p:set>
                                  </p:childTnLst>
                                </p:cTn>
                              </p:par>
                              <p:par>
                                <p:cTn id="41" presetID="6" presetClass="emph" presetSubtype="0" accel="100000" autoRev="1" fill="hold" nodeType="withEffect">
                                  <p:stCondLst>
                                    <p:cond delay="100"/>
                                  </p:stCondLst>
                                  <p:childTnLst>
                                    <p:animScale>
                                      <p:cBhvr>
                                        <p:cTn id="42" dur="300" fill="hold"/>
                                        <p:tgtEl>
                                          <p:spTgt spid="12"/>
                                        </p:tgtEl>
                                      </p:cBhvr>
                                      <p:by x="0" y="0"/>
                                    </p:animScale>
                                  </p:childTnLst>
                                </p:cTn>
                              </p:par>
                              <p:par>
                                <p:cTn id="43" presetID="1" presetClass="entr" presetSubtype="0" fill="hold" nodeType="withEffect">
                                  <p:stCondLst>
                                    <p:cond delay="100"/>
                                  </p:stCondLst>
                                  <p:childTnLst>
                                    <p:set>
                                      <p:cBhvr>
                                        <p:cTn id="44" dur="1" fill="hold">
                                          <p:stCondLst>
                                            <p:cond delay="299"/>
                                          </p:stCondLst>
                                        </p:cTn>
                                        <p:tgtEl>
                                          <p:spTgt spid="3"/>
                                        </p:tgtEl>
                                        <p:attrNameLst>
                                          <p:attrName>style.visibility</p:attrName>
                                        </p:attrNameLst>
                                      </p:cBhvr>
                                      <p:to>
                                        <p:strVal val="visible"/>
                                      </p:to>
                                    </p:set>
                                  </p:childTnLst>
                                </p:cTn>
                              </p:par>
                              <p:par>
                                <p:cTn id="45" presetID="6" presetClass="emph" presetSubtype="0" accel="100000" autoRev="1" fill="hold" nodeType="withEffect">
                                  <p:stCondLst>
                                    <p:cond delay="100"/>
                                  </p:stCondLst>
                                  <p:childTnLst>
                                    <p:animScale>
                                      <p:cBhvr>
                                        <p:cTn id="46" dur="300" fill="hold"/>
                                        <p:tgtEl>
                                          <p:spTgt spid="3"/>
                                        </p:tgtEl>
                                      </p:cBhvr>
                                      <p:by x="0" y="0"/>
                                    </p:animScale>
                                  </p:childTnLst>
                                </p:cTn>
                              </p:par>
                              <p:par>
                                <p:cTn id="47" presetID="1" presetClass="entr" presetSubtype="0" fill="hold" nodeType="withEffect">
                                  <p:stCondLst>
                                    <p:cond delay="100"/>
                                  </p:stCondLst>
                                  <p:childTnLst>
                                    <p:set>
                                      <p:cBhvr>
                                        <p:cTn id="48" dur="1" fill="hold">
                                          <p:stCondLst>
                                            <p:cond delay="299"/>
                                          </p:stCondLst>
                                        </p:cTn>
                                        <p:tgtEl>
                                          <p:spTgt spid="1026"/>
                                        </p:tgtEl>
                                        <p:attrNameLst>
                                          <p:attrName>style.visibility</p:attrName>
                                        </p:attrNameLst>
                                      </p:cBhvr>
                                      <p:to>
                                        <p:strVal val="visible"/>
                                      </p:to>
                                    </p:set>
                                  </p:childTnLst>
                                </p:cTn>
                              </p:par>
                              <p:par>
                                <p:cTn id="49" presetID="6" presetClass="emph" presetSubtype="0" accel="100000" autoRev="1" fill="hold" nodeType="withEffect">
                                  <p:stCondLst>
                                    <p:cond delay="100"/>
                                  </p:stCondLst>
                                  <p:childTnLst>
                                    <p:animScale>
                                      <p:cBhvr>
                                        <p:cTn id="50" dur="300" fill="hold"/>
                                        <p:tgtEl>
                                          <p:spTgt spid="1026"/>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27" grpId="0"/>
      <p:bldP spid="27" grpId="1"/>
      <p:bldP spid="28" grpId="0"/>
      <p:bldP spid="28" grpId="1"/>
      <p:bldP spid="29" grpId="0"/>
      <p:bldP spid="29" grpId="1"/>
      <p:bldP spid="40" grpId="0"/>
      <p:bldP spid="40" grpId="1"/>
      <p:bldP spid="13" grpId="0"/>
      <p:bldP spid="13"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E79B3-8BCF-4ABB-B78D-B0C1E35E145F}"/>
              </a:ext>
            </a:extLst>
          </p:cNvPr>
          <p:cNvSpPr>
            <a:spLocks noGrp="1"/>
          </p:cNvSpPr>
          <p:nvPr>
            <p:ph type="title"/>
          </p:nvPr>
        </p:nvSpPr>
        <p:spPr/>
        <p:txBody>
          <a:bodyPr/>
          <a:lstStyle/>
          <a:p>
            <a:r>
              <a:rPr lang="en-US"/>
              <a:t>Resources</a:t>
            </a:r>
          </a:p>
        </p:txBody>
      </p:sp>
      <p:sp>
        <p:nvSpPr>
          <p:cNvPr id="3" name="Text Placeholder 2">
            <a:extLst>
              <a:ext uri="{FF2B5EF4-FFF2-40B4-BE49-F238E27FC236}">
                <a16:creationId xmlns:a16="http://schemas.microsoft.com/office/drawing/2014/main" id="{5EA315D2-C31D-40E6-88DF-4B91940108C5}"/>
              </a:ext>
            </a:extLst>
          </p:cNvPr>
          <p:cNvSpPr>
            <a:spLocks noGrp="1"/>
          </p:cNvSpPr>
          <p:nvPr>
            <p:ph type="body" sz="quarter" idx="10"/>
          </p:nvPr>
        </p:nvSpPr>
        <p:spPr>
          <a:xfrm>
            <a:off x="586390" y="1434370"/>
            <a:ext cx="11018520" cy="4124206"/>
          </a:xfrm>
        </p:spPr>
        <p:txBody>
          <a:bodyPr/>
          <a:lstStyle/>
          <a:p>
            <a:pPr marL="457200" indent="-457200">
              <a:buFont typeface="Arial" panose="020B0604020202020204" pitchFamily="34" charset="0"/>
              <a:buChar char="•"/>
            </a:pPr>
            <a:r>
              <a:rPr lang="en-US" dirty="0"/>
              <a:t>Azure Logic Apps – Build powerful integration solutions.</a:t>
            </a:r>
          </a:p>
          <a:p>
            <a:pPr marL="685800" lvl="1" indent="-457200">
              <a:buFont typeface="Arial" panose="020B0604020202020204" pitchFamily="34" charset="0"/>
              <a:buChar char="•"/>
            </a:pPr>
            <a:r>
              <a:rPr lang="en-US" dirty="0">
                <a:hlinkClick r:id="rId3"/>
              </a:rPr>
              <a:t>https://aka.ms/logicapps</a:t>
            </a:r>
            <a:r>
              <a:rPr lang="en-US" dirty="0"/>
              <a:t> </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Azure DevOps – Plan smatter, collaborate better, and ship faster.</a:t>
            </a:r>
          </a:p>
          <a:p>
            <a:pPr marL="685800" lvl="1" indent="-457200">
              <a:buFont typeface="Arial" panose="020B0604020202020204" pitchFamily="34" charset="0"/>
              <a:buChar char="•"/>
            </a:pPr>
            <a:r>
              <a:rPr lang="en-US" dirty="0">
                <a:hlinkClick r:id="rId4"/>
              </a:rPr>
              <a:t>https://aka.ms/devops</a:t>
            </a:r>
            <a:r>
              <a:rPr lang="en-US" dirty="0"/>
              <a:t> </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VS Code – Free. Built on open source. Runs everywhere.</a:t>
            </a:r>
          </a:p>
          <a:p>
            <a:pPr marL="685800" lvl="1" indent="-457200">
              <a:buFont typeface="Arial" panose="020B0604020202020204" pitchFamily="34" charset="0"/>
              <a:buChar char="•"/>
            </a:pPr>
            <a:r>
              <a:rPr lang="en-US" dirty="0">
                <a:hlinkClick r:id="rId5"/>
              </a:rPr>
              <a:t>https://aka.ms/vscode</a:t>
            </a:r>
            <a:r>
              <a:rPr lang="en-US" dirty="0"/>
              <a:t> </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169544571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293CFDC-C70B-2244-898A-4A785710E4AC}"/>
              </a:ext>
            </a:extLst>
          </p:cNvPr>
          <p:cNvSpPr txBox="1"/>
          <p:nvPr/>
        </p:nvSpPr>
        <p:spPr>
          <a:xfrm>
            <a:off x="3326542" y="2161300"/>
            <a:ext cx="5538916" cy="701731"/>
          </a:xfrm>
          <a:prstGeom prst="rect">
            <a:avLst/>
          </a:prstGeom>
          <a:noFill/>
        </p:spPr>
        <p:txBody>
          <a:bodyPr wrap="square" anchor="ctr">
            <a:spAutoFit/>
          </a:bodyPr>
          <a:lstStyle/>
          <a:p>
            <a:pPr marL="0" marR="0" lvl="0" indent="0" algn="ctr" defTabSz="914367" rtl="0" eaLnBrk="1" fontAlgn="auto" latinLnBrk="0" hangingPunct="1">
              <a:lnSpc>
                <a:spcPct val="90000"/>
              </a:lnSpc>
              <a:spcBef>
                <a:spcPct val="20000"/>
              </a:spcBef>
              <a:spcAft>
                <a:spcPts val="0"/>
              </a:spcAft>
              <a:buClrTx/>
              <a:buSzPct val="90000"/>
              <a:buFontTx/>
              <a:buNone/>
              <a:tabLst/>
              <a:defRPr/>
            </a:pPr>
            <a:r>
              <a:rPr kumimoji="0" lang="en-US" sz="4400" b="0" i="0" u="none" strike="noStrike" kern="1200" cap="none" spc="0" normalizeH="0" baseline="0" noProof="0" dirty="0">
                <a:ln w="3175">
                  <a:noFill/>
                </a:ln>
                <a:gradFill flip="none" rotWithShape="1">
                  <a:gsLst>
                    <a:gs pos="0">
                      <a:srgbClr val="0078D4"/>
                    </a:gs>
                    <a:gs pos="100000">
                      <a:srgbClr val="50E6FF"/>
                    </a:gs>
                  </a:gsLst>
                  <a:lin ang="18900000" scaled="1"/>
                  <a:tileRect/>
                </a:gradFill>
                <a:effectLst/>
                <a:uLnTx/>
                <a:uFillTx/>
                <a:latin typeface="Segoe UI Semibold"/>
                <a:ea typeface="+mn-ea"/>
                <a:cs typeface="Segoe UI" panose="020B0502040204020203" pitchFamily="34" charset="0"/>
              </a:rPr>
              <a:t>Eval</a:t>
            </a:r>
          </a:p>
        </p:txBody>
      </p:sp>
      <p:sp>
        <p:nvSpPr>
          <p:cNvPr id="10" name="TextBox 9">
            <a:extLst>
              <a:ext uri="{FF2B5EF4-FFF2-40B4-BE49-F238E27FC236}">
                <a16:creationId xmlns:a16="http://schemas.microsoft.com/office/drawing/2014/main" id="{B629C508-D490-0340-BA74-FC8DD8BF84F2}"/>
              </a:ext>
            </a:extLst>
          </p:cNvPr>
          <p:cNvSpPr txBox="1"/>
          <p:nvPr/>
        </p:nvSpPr>
        <p:spPr>
          <a:xfrm>
            <a:off x="909403" y="3689598"/>
            <a:ext cx="10373193" cy="1308050"/>
          </a:xfrm>
          <a:prstGeom prst="rect">
            <a:avLst/>
          </a:prstGeom>
          <a:noFill/>
        </p:spPr>
        <p:txBody>
          <a:bodyPr wrap="square">
            <a:spAutoFit/>
          </a:bodyPr>
          <a:lstStyle/>
          <a:p>
            <a:pPr marL="0" marR="0" lvl="0" indent="0" algn="ctr" defTabSz="914367" rtl="0" eaLnBrk="1" fontAlgn="auto" latinLnBrk="0" hangingPunct="1">
              <a:lnSpc>
                <a:spcPct val="100000"/>
              </a:lnSpc>
              <a:spcBef>
                <a:spcPts val="1800"/>
              </a:spcBef>
              <a:spcAft>
                <a:spcPts val="0"/>
              </a:spcAft>
              <a:buClrTx/>
              <a:buSzTx/>
              <a:buFontTx/>
              <a:buNone/>
              <a:tabLst/>
              <a:defRPr/>
            </a:pPr>
            <a:r>
              <a:rPr kumimoji="0" lang="en-US" sz="3200" b="0" i="0" u="none" strike="noStrike" kern="1200" cap="none" spc="0" normalizeH="0" baseline="0" noProof="0" dirty="0">
                <a:ln>
                  <a:noFill/>
                </a:ln>
                <a:solidFill>
                  <a:srgbClr val="000000">
                    <a:lumMod val="50000"/>
                    <a:lumOff val="50000"/>
                  </a:srgbClr>
                </a:solidFill>
                <a:effectLst/>
                <a:uLnTx/>
                <a:uFillTx/>
                <a:latin typeface="Segoe UI Semibold"/>
                <a:ea typeface="+mn-ea"/>
                <a:cs typeface="+mn-cs"/>
              </a:rPr>
              <a:t>Your feedback is appreciated.</a:t>
            </a:r>
          </a:p>
          <a:p>
            <a:pPr marL="0" marR="0" lvl="0" indent="0" algn="ctr" defTabSz="914367" rtl="0" eaLnBrk="1" fontAlgn="auto" latinLnBrk="0" hangingPunct="1">
              <a:lnSpc>
                <a:spcPct val="100000"/>
              </a:lnSpc>
              <a:spcBef>
                <a:spcPts val="180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mn-cs"/>
                <a:hlinkClick r:id="rId3"/>
              </a:rPr>
              <a:t>bit.ly/hiram720</a:t>
            </a:r>
            <a:r>
              <a:rPr kumimoji="0" lang="en-US" sz="3200" b="0" i="0" u="none" strike="noStrike" kern="1200" cap="none" spc="0" normalizeH="0" baseline="0" noProof="0" dirty="0">
                <a:ln>
                  <a:noFill/>
                </a:ln>
                <a:solidFill>
                  <a:srgbClr val="000000">
                    <a:lumMod val="50000"/>
                    <a:lumOff val="50000"/>
                  </a:srgbClr>
                </a:solidFill>
                <a:effectLst/>
                <a:uLnTx/>
                <a:uFillTx/>
                <a:latin typeface="Segoe UI Semibold"/>
                <a:ea typeface="+mn-ea"/>
                <a:cs typeface="+mn-cs"/>
                <a:hlinkClick r:id="rId3"/>
              </a:rPr>
              <a:t>eval</a:t>
            </a:r>
            <a:r>
              <a:rPr kumimoji="0" lang="en-US" sz="3200" b="0" i="0" u="none" strike="noStrike" kern="1200" cap="none" spc="0" normalizeH="0" baseline="0" noProof="0" dirty="0">
                <a:ln>
                  <a:noFill/>
                </a:ln>
                <a:solidFill>
                  <a:srgbClr val="000000">
                    <a:lumMod val="50000"/>
                    <a:lumOff val="50000"/>
                  </a:srgbClr>
                </a:solidFill>
                <a:effectLst/>
                <a:uLnTx/>
                <a:uFillTx/>
                <a:latin typeface="Segoe UI Semibold"/>
                <a:ea typeface="+mn-ea"/>
                <a:cs typeface="+mn-cs"/>
              </a:rPr>
              <a:t> </a:t>
            </a:r>
            <a:endParaRPr kumimoji="0" lang="en-US" sz="32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4992049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3.7037E-6 L 0 0.03473 " pathEditMode="relative" rAng="0" ptsTypes="AA">
                                      <p:cBhvr>
                                        <p:cTn id="9" dur="750" spd="-100000" fill="hold"/>
                                        <p:tgtEl>
                                          <p:spTgt spid="9"/>
                                        </p:tgtEl>
                                        <p:attrNameLst>
                                          <p:attrName>ppt_x</p:attrName>
                                          <p:attrName>ppt_y</p:attrName>
                                        </p:attrNameLst>
                                      </p:cBhvr>
                                      <p:rCtr x="0" y="1736"/>
                                    </p:animMotion>
                                  </p:childTnLst>
                                </p:cTn>
                              </p:par>
                              <p:par>
                                <p:cTn id="10" presetID="10" presetClass="entr" presetSubtype="0" fill="hold" grpId="0" nodeType="withEffect">
                                  <p:stCondLst>
                                    <p:cond delay="2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grpId="1" nodeType="withEffect">
                                  <p:stCondLst>
                                    <p:cond delay="200"/>
                                  </p:stCondLst>
                                  <p:childTnLst>
                                    <p:animMotion origin="layout" path="M 0 -3.33333E-6 L 0 0.03473 " pathEditMode="relative" rAng="0" ptsTypes="AA">
                                      <p:cBhvr>
                                        <p:cTn id="14" dur="750" spd="-100000" fill="hold"/>
                                        <p:tgtEl>
                                          <p:spTgt spid="1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1C8B1CA0-C1CC-4A02-A83A-904F8D572F78}"/>
              </a:ext>
            </a:extLst>
          </p:cNvPr>
          <p:cNvSpPr>
            <a:spLocks noGrp="1"/>
          </p:cNvSpPr>
          <p:nvPr>
            <p:ph type="title"/>
          </p:nvPr>
        </p:nvSpPr>
        <p:spPr>
          <a:xfrm>
            <a:off x="584200" y="2712673"/>
            <a:ext cx="10220648" cy="830997"/>
          </a:xfrm>
          <a:noFill/>
        </p:spPr>
        <p:txBody>
          <a:bodyPr/>
          <a:lstStyle/>
          <a:p>
            <a:pPr>
              <a:lnSpc>
                <a:spcPct val="90000"/>
              </a:lnSpc>
            </a:pPr>
            <a:r>
              <a:rPr lang="en-US" sz="6000">
                <a:solidFill>
                  <a:schemeClr val="tx1"/>
                </a:solidFill>
              </a:rPr>
              <a:t>Thank you</a:t>
            </a:r>
            <a:endParaRPr lang="en-US" sz="4800" i="1" dirty="0">
              <a:solidFill>
                <a:schemeClr val="tx1"/>
              </a:solidFill>
            </a:endParaRPr>
          </a:p>
        </p:txBody>
      </p:sp>
      <p:sp>
        <p:nvSpPr>
          <p:cNvPr id="10" name="Text Placeholder 9">
            <a:extLst>
              <a:ext uri="{FF2B5EF4-FFF2-40B4-BE49-F238E27FC236}">
                <a16:creationId xmlns:a16="http://schemas.microsoft.com/office/drawing/2014/main" id="{D4C3D4D5-5F13-4B77-83D8-6908EBA75B09}"/>
              </a:ext>
            </a:extLst>
          </p:cNvPr>
          <p:cNvSpPr>
            <a:spLocks noGrp="1"/>
          </p:cNvSpPr>
          <p:nvPr>
            <p:ph type="body" sz="quarter" idx="12"/>
          </p:nvPr>
        </p:nvSpPr>
        <p:spPr>
          <a:xfrm>
            <a:off x="584200" y="4717002"/>
            <a:ext cx="3403184" cy="984885"/>
          </a:xfrm>
        </p:spPr>
        <p:txBody>
          <a:bodyPr/>
          <a:lstStyle/>
          <a:p>
            <a:r>
              <a:rPr lang="en-US"/>
              <a:t>Hiram Fleitas</a:t>
            </a:r>
          </a:p>
          <a:p>
            <a:endParaRPr lang="en-US" sz="1400"/>
          </a:p>
          <a:p>
            <a:r>
              <a:rPr lang="en-US" sz="1400">
                <a:hlinkClick r:id="rId3"/>
              </a:rPr>
              <a:t>https://aka.ms/hiram</a:t>
            </a:r>
            <a:endParaRPr lang="en-US" sz="1400"/>
          </a:p>
          <a:p>
            <a:r>
              <a:rPr lang="en-US" sz="1400">
                <a:hlinkClick r:id="rId4"/>
              </a:rPr>
              <a:t>https://bit.ly/hiram720</a:t>
            </a:r>
            <a:endParaRPr lang="en-US" sz="1400" dirty="0"/>
          </a:p>
        </p:txBody>
      </p:sp>
    </p:spTree>
    <p:extLst>
      <p:ext uri="{BB962C8B-B14F-4D97-AF65-F5344CB8AC3E}">
        <p14:creationId xmlns:p14="http://schemas.microsoft.com/office/powerpoint/2010/main" val="3709374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1C8B1CA0-C1CC-4A02-A83A-904F8D572F78}"/>
              </a:ext>
            </a:extLst>
          </p:cNvPr>
          <p:cNvSpPr>
            <a:spLocks noGrp="1"/>
          </p:cNvSpPr>
          <p:nvPr>
            <p:ph type="title"/>
          </p:nvPr>
        </p:nvSpPr>
        <p:spPr>
          <a:noFill/>
        </p:spPr>
        <p:txBody>
          <a:bodyPr/>
          <a:lstStyle/>
          <a:p>
            <a:pPr>
              <a:lnSpc>
                <a:spcPct val="90000"/>
              </a:lnSpc>
            </a:pPr>
            <a:r>
              <a:rPr lang="en-US" sz="3200" dirty="0">
                <a:solidFill>
                  <a:schemeClr val="tx1"/>
                </a:solidFill>
              </a:rPr>
              <a:t>Azure Synapse for Actuaries</a:t>
            </a:r>
            <a:br>
              <a:rPr lang="en-US" sz="3200" dirty="0">
                <a:solidFill>
                  <a:schemeClr val="tx1"/>
                </a:solidFill>
              </a:rPr>
            </a:br>
            <a:br>
              <a:rPr lang="en-US" sz="3200" dirty="0">
                <a:solidFill>
                  <a:schemeClr val="tx1"/>
                </a:solidFill>
              </a:rPr>
            </a:br>
            <a:r>
              <a:rPr lang="en-US" sz="2400" i="1" dirty="0">
                <a:solidFill>
                  <a:schemeClr val="tx1"/>
                </a:solidFill>
              </a:rPr>
              <a:t>Solvency II Use Case</a:t>
            </a:r>
          </a:p>
        </p:txBody>
      </p:sp>
      <p:sp>
        <p:nvSpPr>
          <p:cNvPr id="10" name="Text Placeholder 9">
            <a:extLst>
              <a:ext uri="{FF2B5EF4-FFF2-40B4-BE49-F238E27FC236}">
                <a16:creationId xmlns:a16="http://schemas.microsoft.com/office/drawing/2014/main" id="{D4C3D4D5-5F13-4B77-83D8-6908EBA75B09}"/>
              </a:ext>
            </a:extLst>
          </p:cNvPr>
          <p:cNvSpPr>
            <a:spLocks noGrp="1"/>
          </p:cNvSpPr>
          <p:nvPr>
            <p:ph type="body" sz="quarter" idx="12"/>
          </p:nvPr>
        </p:nvSpPr>
        <p:spPr/>
        <p:txBody>
          <a:bodyPr numCol="2"/>
          <a:lstStyle/>
          <a:p>
            <a:r>
              <a:rPr lang="en-US" dirty="0"/>
              <a:t>Brent Carpenetti</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Senior Actuary</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Hannover-RE</a:t>
            </a:r>
          </a:p>
          <a:p>
            <a:endParaRPr lang="en-US" dirty="0"/>
          </a:p>
          <a:p>
            <a:r>
              <a:rPr lang="en-US" dirty="0"/>
              <a:t>Hiram Fleitas</a:t>
            </a:r>
          </a:p>
          <a:p>
            <a:endParaRPr lang="en-US" sz="1400" dirty="0"/>
          </a:p>
          <a:p>
            <a:r>
              <a:rPr lang="en-US" sz="1400" dirty="0"/>
              <a:t>Senior Customer Engineer</a:t>
            </a:r>
          </a:p>
          <a:p>
            <a:r>
              <a:rPr lang="en-US" sz="1400" dirty="0"/>
              <a:t>Microsoft Data &amp; AI</a:t>
            </a:r>
          </a:p>
        </p:txBody>
      </p:sp>
      <p:sp>
        <p:nvSpPr>
          <p:cNvPr id="9" name="TextBox 8">
            <a:extLst>
              <a:ext uri="{FF2B5EF4-FFF2-40B4-BE49-F238E27FC236}">
                <a16:creationId xmlns:a16="http://schemas.microsoft.com/office/drawing/2014/main" id="{DDFCA937-C3C5-4E6F-9010-C60E15E209DB}"/>
              </a:ext>
            </a:extLst>
          </p:cNvPr>
          <p:cNvSpPr txBox="1"/>
          <p:nvPr/>
        </p:nvSpPr>
        <p:spPr>
          <a:xfrm>
            <a:off x="584199" y="5794771"/>
            <a:ext cx="2482559" cy="307777"/>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hlinkClick r:id="rId3"/>
              </a:rPr>
              <a:t>https://bit.ly/SOABrentHiram</a:t>
            </a: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 </a:t>
            </a:r>
          </a:p>
        </p:txBody>
      </p:sp>
    </p:spTree>
    <p:extLst>
      <p:ext uri="{BB962C8B-B14F-4D97-AF65-F5344CB8AC3E}">
        <p14:creationId xmlns:p14="http://schemas.microsoft.com/office/powerpoint/2010/main" val="20936075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1C8B1CA0-C1CC-4A02-A83A-904F8D572F78}"/>
              </a:ext>
            </a:extLst>
          </p:cNvPr>
          <p:cNvSpPr>
            <a:spLocks noGrp="1"/>
          </p:cNvSpPr>
          <p:nvPr>
            <p:ph type="title"/>
          </p:nvPr>
        </p:nvSpPr>
        <p:spPr>
          <a:noFill/>
        </p:spPr>
        <p:txBody>
          <a:bodyPr/>
          <a:lstStyle/>
          <a:p>
            <a:pPr>
              <a:lnSpc>
                <a:spcPct val="90000"/>
              </a:lnSpc>
            </a:pPr>
            <a:r>
              <a:rPr lang="en-US" sz="3200" dirty="0">
                <a:solidFill>
                  <a:schemeClr val="tx1"/>
                </a:solidFill>
              </a:rPr>
              <a:t>Azure Synapse for Actuaries</a:t>
            </a:r>
            <a:br>
              <a:rPr lang="en-US" sz="3200" dirty="0">
                <a:solidFill>
                  <a:schemeClr val="tx1"/>
                </a:solidFill>
              </a:rPr>
            </a:br>
            <a:br>
              <a:rPr lang="en-US" sz="3200" dirty="0">
                <a:solidFill>
                  <a:schemeClr val="tx1"/>
                </a:solidFill>
              </a:rPr>
            </a:br>
            <a:r>
              <a:rPr lang="en-US" sz="2400" i="1" dirty="0">
                <a:solidFill>
                  <a:schemeClr val="tx1"/>
                </a:solidFill>
              </a:rPr>
              <a:t>Solvency II Use Case</a:t>
            </a:r>
          </a:p>
        </p:txBody>
      </p:sp>
      <p:sp>
        <p:nvSpPr>
          <p:cNvPr id="9" name="TextBox 8">
            <a:extLst>
              <a:ext uri="{FF2B5EF4-FFF2-40B4-BE49-F238E27FC236}">
                <a16:creationId xmlns:a16="http://schemas.microsoft.com/office/drawing/2014/main" id="{DDFCA937-C3C5-4E6F-9010-C60E15E209DB}"/>
              </a:ext>
            </a:extLst>
          </p:cNvPr>
          <p:cNvSpPr txBox="1"/>
          <p:nvPr/>
        </p:nvSpPr>
        <p:spPr>
          <a:xfrm>
            <a:off x="584199" y="5794771"/>
            <a:ext cx="2482559" cy="307777"/>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hlinkClick r:id="rId3"/>
              </a:rPr>
              <a:t>https://bit.ly/SOABrentHiram</a:t>
            </a: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 </a:t>
            </a:r>
          </a:p>
        </p:txBody>
      </p:sp>
      <p:sp>
        <p:nvSpPr>
          <p:cNvPr id="5" name="Text Placeholder 9">
            <a:extLst>
              <a:ext uri="{FF2B5EF4-FFF2-40B4-BE49-F238E27FC236}">
                <a16:creationId xmlns:a16="http://schemas.microsoft.com/office/drawing/2014/main" id="{F1087F95-5BC5-4120-8F95-1414DEB16648}"/>
              </a:ext>
            </a:extLst>
          </p:cNvPr>
          <p:cNvSpPr txBox="1">
            <a:spLocks/>
          </p:cNvSpPr>
          <p:nvPr/>
        </p:nvSpPr>
        <p:spPr>
          <a:xfrm>
            <a:off x="584199" y="4471332"/>
            <a:ext cx="5162260" cy="1323439"/>
          </a:xfrm>
          <a:prstGeom prst="rect">
            <a:avLst/>
          </a:prstGeom>
          <a:noFill/>
        </p:spPr>
        <p:txBody>
          <a:bodyPr vert="horz" wrap="square" lIns="0" tIns="0" rIns="0" bIns="0" numCol="2"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Brent Carpenetti</a:t>
            </a:r>
          </a:p>
          <a:p>
            <a:pPr>
              <a:defRPr/>
            </a:pPr>
            <a:endParaRPr lang="en-US" sz="1400">
              <a:solidFill>
                <a:srgbClr val="FFFFFF"/>
              </a:solidFill>
              <a:latin typeface="Segoe UI"/>
            </a:endParaRPr>
          </a:p>
          <a:p>
            <a:pPr>
              <a:defRPr/>
            </a:pPr>
            <a:r>
              <a:rPr lang="en-US" sz="1400">
                <a:solidFill>
                  <a:srgbClr val="FFFFFF"/>
                </a:solidFill>
                <a:latin typeface="Segoe UI"/>
              </a:rPr>
              <a:t>Senior Actuary</a:t>
            </a:r>
          </a:p>
          <a:p>
            <a:pPr>
              <a:defRPr/>
            </a:pPr>
            <a:r>
              <a:rPr lang="en-US" sz="1400">
                <a:solidFill>
                  <a:srgbClr val="FFFFFF"/>
                </a:solidFill>
                <a:latin typeface="Segoe UI"/>
              </a:rPr>
              <a:t>Hannover-RE</a:t>
            </a:r>
          </a:p>
          <a:p>
            <a:endParaRPr lang="en-US"/>
          </a:p>
          <a:p>
            <a:r>
              <a:rPr lang="en-US"/>
              <a:t>Hiram Fleitas</a:t>
            </a:r>
          </a:p>
          <a:p>
            <a:endParaRPr lang="en-US" sz="1400"/>
          </a:p>
          <a:p>
            <a:r>
              <a:rPr lang="en-US" sz="1400"/>
              <a:t>Senior Customer Engineer</a:t>
            </a:r>
          </a:p>
          <a:p>
            <a:r>
              <a:rPr lang="en-US" sz="1400"/>
              <a:t>Microsoft Data &amp; AI</a:t>
            </a:r>
            <a:endParaRPr lang="en-US" sz="1400" dirty="0"/>
          </a:p>
        </p:txBody>
      </p:sp>
    </p:spTree>
    <p:extLst>
      <p:ext uri="{BB962C8B-B14F-4D97-AF65-F5344CB8AC3E}">
        <p14:creationId xmlns:p14="http://schemas.microsoft.com/office/powerpoint/2010/main" val="42092132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E56B126-BE02-49AC-81FC-6C7260F8C2AB}"/>
              </a:ext>
            </a:extLst>
          </p:cNvPr>
          <p:cNvGrpSpPr>
            <a:grpSpLocks noChangeAspect="1"/>
          </p:cNvGrpSpPr>
          <p:nvPr/>
        </p:nvGrpSpPr>
        <p:grpSpPr>
          <a:xfrm>
            <a:off x="9178331" y="0"/>
            <a:ext cx="3013669" cy="3017520"/>
            <a:chOff x="8676053" y="0"/>
            <a:chExt cx="3515947" cy="3535680"/>
          </a:xfrm>
        </p:grpSpPr>
        <p:sp>
          <p:nvSpPr>
            <p:cNvPr id="37" name="Oval 36">
              <a:extLst>
                <a:ext uri="{FF2B5EF4-FFF2-40B4-BE49-F238E27FC236}">
                  <a16:creationId xmlns:a16="http://schemas.microsoft.com/office/drawing/2014/main" id="{C2BB6363-A8DA-4815-95F0-D17F16277BC6}"/>
                </a:ext>
              </a:extLst>
            </p:cNvPr>
            <p:cNvSpPr>
              <a:spLocks/>
            </p:cNvSpPr>
            <p:nvPr/>
          </p:nvSpPr>
          <p:spPr bwMode="auto">
            <a:xfrm>
              <a:off x="8676053" y="0"/>
              <a:ext cx="3515947" cy="3535680"/>
            </a:xfrm>
            <a:prstGeom prst="ellipse">
              <a:avLst/>
            </a:prstGeom>
            <a:solidFill>
              <a:srgbClr val="000000"/>
            </a:solidFill>
            <a:ln w="10795" cap="flat" cmpd="sng" algn="ctr">
              <a:noFill/>
              <a:prstDash val="solid"/>
            </a:ln>
            <a:effectLst>
              <a:outerShdw blurRad="381000" algn="tl" rotWithShape="0">
                <a:srgbClr val="0078D4">
                  <a:alpha val="70000"/>
                </a:srgbClr>
              </a:outerShdw>
            </a:effectLst>
          </p:spPr>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E6FF"/>
                </a:solidFill>
                <a:effectLst/>
                <a:uLnTx/>
                <a:uFillTx/>
                <a:latin typeface="Segoe UI Semilight"/>
                <a:ea typeface="+mn-ea"/>
                <a:cs typeface="+mn-cs"/>
              </a:endParaRPr>
            </a:p>
          </p:txBody>
        </p:sp>
        <p:pic>
          <p:nvPicPr>
            <p:cNvPr id="32" name="Picture 31">
              <a:extLst>
                <a:ext uri="{FF2B5EF4-FFF2-40B4-BE49-F238E27FC236}">
                  <a16:creationId xmlns:a16="http://schemas.microsoft.com/office/drawing/2014/main" id="{47716E25-630D-45A1-948A-7FD96F0DD321}"/>
                </a:ext>
              </a:extLst>
            </p:cNvPr>
            <p:cNvPicPr>
              <a:picLocks noChangeAspect="1"/>
            </p:cNvPicPr>
            <p:nvPr/>
          </p:nvPicPr>
          <p:blipFill>
            <a:blip r:embed="rId3"/>
            <a:stretch>
              <a:fillRect/>
            </a:stretch>
          </p:blipFill>
          <p:spPr>
            <a:xfrm>
              <a:off x="9162114" y="535505"/>
              <a:ext cx="2562148" cy="2123802"/>
            </a:xfrm>
            <a:prstGeom prst="rect">
              <a:avLst/>
            </a:prstGeom>
          </p:spPr>
        </p:pic>
      </p:grpSp>
      <p:sp>
        <p:nvSpPr>
          <p:cNvPr id="38" name="TextBox 37">
            <a:extLst>
              <a:ext uri="{FF2B5EF4-FFF2-40B4-BE49-F238E27FC236}">
                <a16:creationId xmlns:a16="http://schemas.microsoft.com/office/drawing/2014/main" id="{83649913-04F7-4AE1-AD41-0139AD844DE8}"/>
              </a:ext>
            </a:extLst>
          </p:cNvPr>
          <p:cNvSpPr txBox="1"/>
          <p:nvPr/>
        </p:nvSpPr>
        <p:spPr>
          <a:xfrm>
            <a:off x="909403" y="2989802"/>
            <a:ext cx="10373193" cy="2308324"/>
          </a:xfrm>
          <a:prstGeom prst="rect">
            <a:avLst/>
          </a:prstGeom>
          <a:noFill/>
        </p:spPr>
        <p:txBody>
          <a:bodyPr wrap="square">
            <a:spAutoFit/>
          </a:bodyPr>
          <a:lstStyle/>
          <a:p>
            <a:pPr lvl="0" algn="ctr" defTabSz="914367">
              <a:spcBef>
                <a:spcPts val="1800"/>
              </a:spcBef>
            </a:pPr>
            <a:r>
              <a:rPr lang="en-US" sz="2400" dirty="0">
                <a:solidFill>
                  <a:srgbClr val="000000">
                    <a:lumMod val="50000"/>
                    <a:lumOff val="50000"/>
                  </a:srgbClr>
                </a:solidFill>
                <a:latin typeface="Segoe UI Semibold"/>
              </a:rPr>
              <a:t>Solvency II is a </a:t>
            </a:r>
            <a:r>
              <a:rPr lang="en-US" sz="2400" dirty="0">
                <a:latin typeface="Segoe UI Semibold"/>
              </a:rPr>
              <a:t>risk-based capital regime</a:t>
            </a:r>
            <a:r>
              <a:rPr lang="en-US" sz="2400" dirty="0">
                <a:solidFill>
                  <a:srgbClr val="000000">
                    <a:lumMod val="50000"/>
                    <a:lumOff val="50000"/>
                  </a:srgbClr>
                </a:solidFill>
                <a:latin typeface="Segoe UI Semibold"/>
              </a:rPr>
              <a:t>, similar in concept to Basel II, implemented for European insurers on 1 January 2016. The risk-based capital requirement, </a:t>
            </a:r>
            <a:r>
              <a:rPr lang="en-US" sz="2400" dirty="0">
                <a:latin typeface="Segoe UI Semibold"/>
              </a:rPr>
              <a:t>the Solvency Capital Requirement (SCR)</a:t>
            </a:r>
            <a:r>
              <a:rPr lang="en-US" sz="2400" dirty="0">
                <a:solidFill>
                  <a:srgbClr val="000000">
                    <a:lumMod val="50000"/>
                    <a:lumOff val="50000"/>
                  </a:srgbClr>
                </a:solidFill>
                <a:latin typeface="Segoe UI Semibold"/>
              </a:rPr>
              <a:t>, is calculated using either the standard formula; an approved internal model; or a mixture of both. The calculation </a:t>
            </a:r>
            <a:r>
              <a:rPr lang="en-US" sz="2400" dirty="0">
                <a:latin typeface="Segoe UI Semibold"/>
              </a:rPr>
              <a:t>is calibrated to a 99.5 per cent confidence level over a 1-year period</a:t>
            </a:r>
            <a:r>
              <a:rPr lang="en-US" sz="2400" dirty="0">
                <a:solidFill>
                  <a:srgbClr val="000000">
                    <a:lumMod val="50000"/>
                    <a:lumOff val="50000"/>
                  </a:srgbClr>
                </a:solidFill>
                <a:latin typeface="Segoe UI Semibold"/>
              </a:rPr>
              <a:t>.</a:t>
            </a:r>
            <a:endParaRPr kumimoji="0" lang="en-US" sz="2400" b="0" i="0" u="none" strike="noStrike" kern="1200" cap="none" spc="0" normalizeH="0" baseline="0" noProof="0" dirty="0">
              <a:ln>
                <a:noFill/>
              </a:ln>
              <a:solidFill>
                <a:srgbClr val="000000">
                  <a:lumMod val="50000"/>
                  <a:lumOff val="50000"/>
                </a:srgbClr>
              </a:solidFill>
              <a:effectLst/>
              <a:uLnTx/>
              <a:uFillTx/>
              <a:latin typeface="Segoe UI Semibold"/>
            </a:endParaRPr>
          </a:p>
        </p:txBody>
      </p:sp>
      <p:sp>
        <p:nvSpPr>
          <p:cNvPr id="9" name="TextBox 8">
            <a:extLst>
              <a:ext uri="{FF2B5EF4-FFF2-40B4-BE49-F238E27FC236}">
                <a16:creationId xmlns:a16="http://schemas.microsoft.com/office/drawing/2014/main" id="{D293CFDC-C70B-2244-898A-4A785710E4AC}"/>
              </a:ext>
            </a:extLst>
          </p:cNvPr>
          <p:cNvSpPr txBox="1"/>
          <p:nvPr/>
        </p:nvSpPr>
        <p:spPr>
          <a:xfrm>
            <a:off x="2416629" y="1461504"/>
            <a:ext cx="7358742" cy="701731"/>
          </a:xfrm>
          <a:prstGeom prst="rect">
            <a:avLst/>
          </a:prstGeom>
          <a:noFill/>
        </p:spPr>
        <p:txBody>
          <a:bodyPr wrap="square" anchor="ctr">
            <a:spAutoFit/>
          </a:bodyPr>
          <a:lstStyle/>
          <a:p>
            <a:pPr marL="0" marR="0" lvl="0" indent="0" algn="ctr" defTabSz="914367" rtl="0" eaLnBrk="1" fontAlgn="auto" latinLnBrk="0" hangingPunct="1">
              <a:lnSpc>
                <a:spcPct val="90000"/>
              </a:lnSpc>
              <a:spcBef>
                <a:spcPct val="20000"/>
              </a:spcBef>
              <a:spcAft>
                <a:spcPts val="0"/>
              </a:spcAft>
              <a:buClrTx/>
              <a:buSzPct val="90000"/>
              <a:buFontTx/>
              <a:buNone/>
              <a:tabLst/>
              <a:defRPr/>
            </a:pPr>
            <a:r>
              <a:rPr kumimoji="0" lang="en-US" sz="4400" b="0" i="0" u="none" strike="noStrike" kern="1200" cap="none" spc="0" normalizeH="0" baseline="0" noProof="0" dirty="0">
                <a:ln w="3175">
                  <a:noFill/>
                </a:ln>
                <a:gradFill flip="none" rotWithShape="1">
                  <a:gsLst>
                    <a:gs pos="0">
                      <a:srgbClr val="0078D4"/>
                    </a:gs>
                    <a:gs pos="100000">
                      <a:srgbClr val="50E6FF"/>
                    </a:gs>
                  </a:gsLst>
                  <a:lin ang="18900000" scaled="1"/>
                  <a:tileRect/>
                </a:gradFill>
                <a:effectLst/>
                <a:uLnTx/>
                <a:uFillTx/>
                <a:latin typeface="Segoe UI Semibold"/>
                <a:ea typeface="+mn-ea"/>
                <a:cs typeface="Segoe UI" panose="020B0502040204020203" pitchFamily="34" charset="0"/>
              </a:rPr>
              <a:t>What is Solvency II?</a:t>
            </a:r>
          </a:p>
        </p:txBody>
      </p:sp>
    </p:spTree>
    <p:extLst>
      <p:ext uri="{BB962C8B-B14F-4D97-AF65-F5344CB8AC3E}">
        <p14:creationId xmlns:p14="http://schemas.microsoft.com/office/powerpoint/2010/main" val="748169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3.7037E-6 L 0 0.03473 " pathEditMode="relative" rAng="0" ptsTypes="AA">
                                      <p:cBhvr>
                                        <p:cTn id="9" dur="750" spd="-100000" fill="hold"/>
                                        <p:tgtEl>
                                          <p:spTgt spid="9"/>
                                        </p:tgtEl>
                                        <p:attrNameLst>
                                          <p:attrName>ppt_x</p:attrName>
                                          <p:attrName>ppt_y</p:attrName>
                                        </p:attrNameLst>
                                      </p:cBhvr>
                                      <p:rCtr x="0" y="1736"/>
                                    </p:animMotion>
                                  </p:childTnLst>
                                </p:cTn>
                              </p:par>
                              <p:par>
                                <p:cTn id="10" presetID="10" presetClass="entr" presetSubtype="0" fill="hold" grpId="0" nodeType="withEffect">
                                  <p:stCondLst>
                                    <p:cond delay="20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par>
                                <p:cTn id="13" presetID="42" presetClass="path" presetSubtype="0" decel="100000" fill="hold" grpId="1" nodeType="withEffect">
                                  <p:stCondLst>
                                    <p:cond delay="200"/>
                                  </p:stCondLst>
                                  <p:childTnLst>
                                    <p:animMotion origin="layout" path="M 0 4.81481E-6 L 0 0.03472 " pathEditMode="relative" rAng="0" ptsTypes="AA">
                                      <p:cBhvr>
                                        <p:cTn id="14" dur="750" spd="-100000" fill="hold"/>
                                        <p:tgtEl>
                                          <p:spTgt spid="38"/>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9" grpId="0"/>
      <p:bldP spid="9"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B684D60-DC81-41B3-BB51-68591ED89523}"/>
              </a:ext>
            </a:extLst>
          </p:cNvPr>
          <p:cNvGrpSpPr>
            <a:grpSpLocks/>
          </p:cNvGrpSpPr>
          <p:nvPr/>
        </p:nvGrpSpPr>
        <p:grpSpPr>
          <a:xfrm>
            <a:off x="9174480" y="0"/>
            <a:ext cx="3017520" cy="3017520"/>
            <a:chOff x="8676053" y="0"/>
            <a:chExt cx="3515947" cy="3535680"/>
          </a:xfrm>
        </p:grpSpPr>
        <p:sp>
          <p:nvSpPr>
            <p:cNvPr id="5" name="Oval 4">
              <a:extLst>
                <a:ext uri="{FF2B5EF4-FFF2-40B4-BE49-F238E27FC236}">
                  <a16:creationId xmlns:a16="http://schemas.microsoft.com/office/drawing/2014/main" id="{0A9FD9D2-36B3-4B55-AD5B-B6FE32BC189F}"/>
                </a:ext>
              </a:extLst>
            </p:cNvPr>
            <p:cNvSpPr/>
            <p:nvPr/>
          </p:nvSpPr>
          <p:spPr bwMode="auto">
            <a:xfrm>
              <a:off x="8676053" y="0"/>
              <a:ext cx="3515947" cy="3535680"/>
            </a:xfrm>
            <a:prstGeom prst="ellipse">
              <a:avLst/>
            </a:prstGeom>
            <a:solidFill>
              <a:srgbClr val="000000"/>
            </a:solidFill>
            <a:ln w="10795" cap="flat" cmpd="sng" algn="ctr">
              <a:noFill/>
              <a:prstDash val="solid"/>
            </a:ln>
            <a:effectLst>
              <a:outerShdw blurRad="381000" algn="tl" rotWithShape="0">
                <a:srgbClr val="0078D4">
                  <a:alpha val="70000"/>
                </a:srgbClr>
              </a:outerShdw>
            </a:effectLst>
          </p:spPr>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E6FF"/>
                </a:solidFill>
                <a:effectLst/>
                <a:uLnTx/>
                <a:uFillTx/>
                <a:latin typeface="Segoe UI Semilight"/>
                <a:ea typeface="+mn-ea"/>
                <a:cs typeface="+mn-cs"/>
              </a:endParaRPr>
            </a:p>
          </p:txBody>
        </p:sp>
        <p:pic>
          <p:nvPicPr>
            <p:cNvPr id="12" name="Picture 11" descr="A picture containing text, clipart&#10;&#10;Description automatically generated">
              <a:extLst>
                <a:ext uri="{FF2B5EF4-FFF2-40B4-BE49-F238E27FC236}">
                  <a16:creationId xmlns:a16="http://schemas.microsoft.com/office/drawing/2014/main" id="{A7471471-A00B-4501-878D-608FB6F8BF1E}"/>
                </a:ext>
              </a:extLst>
            </p:cNvPr>
            <p:cNvPicPr>
              <a:picLocks noChangeAspect="1"/>
            </p:cNvPicPr>
            <p:nvPr/>
          </p:nvPicPr>
          <p:blipFill rotWithShape="1">
            <a:blip r:embed="rId3">
              <a:extLst>
                <a:ext uri="{28A0092B-C50C-407E-A947-70E740481C1C}">
                  <a14:useLocalDpi xmlns:a14="http://schemas.microsoft.com/office/drawing/2010/main" val="0"/>
                </a:ext>
              </a:extLst>
            </a:blip>
            <a:srcRect l="4794" t="15039" r="43850" b="13751"/>
            <a:stretch/>
          </p:blipFill>
          <p:spPr>
            <a:xfrm>
              <a:off x="9351986" y="567579"/>
              <a:ext cx="2164080" cy="2400522"/>
            </a:xfrm>
            <a:prstGeom prst="rect">
              <a:avLst/>
            </a:prstGeom>
            <a:effectLst>
              <a:outerShdw blurRad="50800" dist="50800" dir="5400000" algn="ctr" rotWithShape="0">
                <a:srgbClr val="000000">
                  <a:alpha val="30000"/>
                </a:srgbClr>
              </a:outerShdw>
            </a:effectLst>
          </p:spPr>
        </p:pic>
      </p:grpSp>
      <p:sp>
        <p:nvSpPr>
          <p:cNvPr id="9" name="TextBox 8">
            <a:extLst>
              <a:ext uri="{FF2B5EF4-FFF2-40B4-BE49-F238E27FC236}">
                <a16:creationId xmlns:a16="http://schemas.microsoft.com/office/drawing/2014/main" id="{D293CFDC-C70B-2244-898A-4A785710E4AC}"/>
              </a:ext>
            </a:extLst>
          </p:cNvPr>
          <p:cNvSpPr txBox="1"/>
          <p:nvPr/>
        </p:nvSpPr>
        <p:spPr>
          <a:xfrm>
            <a:off x="2416629" y="1461504"/>
            <a:ext cx="7358742" cy="701731"/>
          </a:xfrm>
          <a:prstGeom prst="rect">
            <a:avLst/>
          </a:prstGeom>
          <a:noFill/>
        </p:spPr>
        <p:txBody>
          <a:bodyPr wrap="square" anchor="ctr">
            <a:spAutoFit/>
          </a:bodyPr>
          <a:lstStyle/>
          <a:p>
            <a:pPr marL="0" marR="0" lvl="0" indent="0" algn="ctr" defTabSz="914367" rtl="0" eaLnBrk="1" fontAlgn="auto" latinLnBrk="0" hangingPunct="1">
              <a:lnSpc>
                <a:spcPct val="90000"/>
              </a:lnSpc>
              <a:spcBef>
                <a:spcPct val="20000"/>
              </a:spcBef>
              <a:spcAft>
                <a:spcPts val="0"/>
              </a:spcAft>
              <a:buClrTx/>
              <a:buSzPct val="90000"/>
              <a:buFontTx/>
              <a:buNone/>
              <a:tabLst/>
              <a:defRPr/>
            </a:pPr>
            <a:r>
              <a:rPr kumimoji="0" lang="en-US" sz="4400" b="0" i="0" u="none" strike="noStrike" kern="1200" cap="none" spc="0" normalizeH="0" baseline="0" noProof="0" dirty="0">
                <a:ln w="3175">
                  <a:noFill/>
                </a:ln>
                <a:gradFill flip="none" rotWithShape="1">
                  <a:gsLst>
                    <a:gs pos="0">
                      <a:srgbClr val="0078D4"/>
                    </a:gs>
                    <a:gs pos="100000">
                      <a:srgbClr val="50E6FF"/>
                    </a:gs>
                  </a:gsLst>
                  <a:lin ang="18900000" scaled="1"/>
                  <a:tileRect/>
                </a:gradFill>
                <a:effectLst/>
                <a:uLnTx/>
                <a:uFillTx/>
                <a:latin typeface="Segoe UI Semibold"/>
                <a:ea typeface="+mn-ea"/>
                <a:cs typeface="Segoe UI" panose="020B0502040204020203" pitchFamily="34" charset="0"/>
              </a:rPr>
              <a:t>What is Synapse Analytics?</a:t>
            </a:r>
          </a:p>
        </p:txBody>
      </p:sp>
      <p:sp>
        <p:nvSpPr>
          <p:cNvPr id="10" name="TextBox 9">
            <a:extLst>
              <a:ext uri="{FF2B5EF4-FFF2-40B4-BE49-F238E27FC236}">
                <a16:creationId xmlns:a16="http://schemas.microsoft.com/office/drawing/2014/main" id="{B629C508-D490-0340-BA74-FC8DD8BF84F2}"/>
              </a:ext>
            </a:extLst>
          </p:cNvPr>
          <p:cNvSpPr txBox="1"/>
          <p:nvPr/>
        </p:nvSpPr>
        <p:spPr>
          <a:xfrm>
            <a:off x="909403" y="2989802"/>
            <a:ext cx="10373193" cy="2308324"/>
          </a:xfrm>
          <a:prstGeom prst="rect">
            <a:avLst/>
          </a:prstGeom>
          <a:noFill/>
        </p:spPr>
        <p:txBody>
          <a:bodyPr wrap="square">
            <a:spAutoFit/>
          </a:bodyPr>
          <a:lstStyle/>
          <a:p>
            <a:pPr lvl="0" algn="ctr" defTabSz="914367">
              <a:spcBef>
                <a:spcPts val="1800"/>
              </a:spcBef>
            </a:pPr>
            <a:r>
              <a:rPr lang="en-US" sz="2400" dirty="0">
                <a:solidFill>
                  <a:srgbClr val="000000">
                    <a:lumMod val="50000"/>
                    <a:lumOff val="50000"/>
                  </a:srgbClr>
                </a:solidFill>
                <a:latin typeface="Segoe UI Semibold"/>
              </a:rPr>
              <a:t>Is a </a:t>
            </a:r>
            <a:r>
              <a:rPr lang="en-US" sz="2400" dirty="0">
                <a:latin typeface="Segoe UI Semibold"/>
              </a:rPr>
              <a:t>limitless analytics service</a:t>
            </a:r>
            <a:r>
              <a:rPr lang="en-US" sz="2400" dirty="0">
                <a:solidFill>
                  <a:srgbClr val="000000">
                    <a:lumMod val="50000"/>
                    <a:lumOff val="50000"/>
                  </a:srgbClr>
                </a:solidFill>
                <a:latin typeface="Segoe UI Semibold"/>
              </a:rPr>
              <a:t> that brings together </a:t>
            </a:r>
            <a:r>
              <a:rPr lang="en-US" sz="2400" dirty="0">
                <a:latin typeface="Segoe UI Semibold"/>
              </a:rPr>
              <a:t>data integration</a:t>
            </a:r>
            <a:r>
              <a:rPr lang="en-US" sz="2400" dirty="0">
                <a:solidFill>
                  <a:srgbClr val="000000">
                    <a:lumMod val="50000"/>
                    <a:lumOff val="50000"/>
                  </a:srgbClr>
                </a:solidFill>
                <a:latin typeface="Segoe UI Semibold"/>
              </a:rPr>
              <a:t>, enterprise data </a:t>
            </a:r>
            <a:r>
              <a:rPr lang="en-US" sz="2400" dirty="0">
                <a:latin typeface="Segoe UI Semibold"/>
              </a:rPr>
              <a:t>warehousing</a:t>
            </a:r>
            <a:r>
              <a:rPr lang="en-US" sz="2400" dirty="0">
                <a:solidFill>
                  <a:srgbClr val="000000">
                    <a:lumMod val="50000"/>
                    <a:lumOff val="50000"/>
                  </a:srgbClr>
                </a:solidFill>
                <a:latin typeface="Segoe UI Semibold"/>
              </a:rPr>
              <a:t>, and </a:t>
            </a:r>
            <a:r>
              <a:rPr lang="en-US" sz="2400" dirty="0">
                <a:latin typeface="Segoe UI Semibold"/>
              </a:rPr>
              <a:t>big data</a:t>
            </a:r>
            <a:r>
              <a:rPr lang="en-US" sz="2400" dirty="0">
                <a:solidFill>
                  <a:srgbClr val="000000">
                    <a:lumMod val="50000"/>
                    <a:lumOff val="50000"/>
                  </a:srgbClr>
                </a:solidFill>
                <a:latin typeface="Segoe UI Semibold"/>
              </a:rPr>
              <a:t> analytics. It gives you the freedom to query data on your terms, using either </a:t>
            </a:r>
            <a:r>
              <a:rPr lang="en-US" sz="2400" dirty="0">
                <a:latin typeface="Segoe UI Semibold"/>
              </a:rPr>
              <a:t>serverless</a:t>
            </a:r>
            <a:r>
              <a:rPr lang="en-US" sz="2400" dirty="0">
                <a:solidFill>
                  <a:srgbClr val="000000">
                    <a:lumMod val="50000"/>
                    <a:lumOff val="50000"/>
                  </a:srgbClr>
                </a:solidFill>
                <a:latin typeface="Segoe UI Semibold"/>
              </a:rPr>
              <a:t> or dedicated resources—at scale. Azure Synapse brings these worlds together with a unified experience to </a:t>
            </a:r>
            <a:r>
              <a:rPr lang="en-US" sz="2400" dirty="0">
                <a:latin typeface="Segoe UI Semibold"/>
              </a:rPr>
              <a:t>ingest</a:t>
            </a:r>
            <a:r>
              <a:rPr lang="en-US" sz="2400" dirty="0">
                <a:solidFill>
                  <a:srgbClr val="000000">
                    <a:lumMod val="50000"/>
                    <a:lumOff val="50000"/>
                  </a:srgbClr>
                </a:solidFill>
                <a:latin typeface="Segoe UI Semibold"/>
              </a:rPr>
              <a:t>, </a:t>
            </a:r>
            <a:r>
              <a:rPr lang="en-US" sz="2400" dirty="0">
                <a:latin typeface="Segoe UI Semibold"/>
              </a:rPr>
              <a:t>explore</a:t>
            </a:r>
            <a:r>
              <a:rPr lang="en-US" sz="2400" dirty="0">
                <a:solidFill>
                  <a:srgbClr val="000000">
                    <a:lumMod val="50000"/>
                    <a:lumOff val="50000"/>
                  </a:srgbClr>
                </a:solidFill>
                <a:latin typeface="Segoe UI Semibold"/>
              </a:rPr>
              <a:t>, </a:t>
            </a:r>
            <a:r>
              <a:rPr lang="en-US" sz="2400" dirty="0">
                <a:latin typeface="Segoe UI Semibold"/>
              </a:rPr>
              <a:t>prepare</a:t>
            </a:r>
            <a:r>
              <a:rPr lang="en-US" sz="2400" dirty="0">
                <a:solidFill>
                  <a:srgbClr val="000000">
                    <a:lumMod val="50000"/>
                    <a:lumOff val="50000"/>
                  </a:srgbClr>
                </a:solidFill>
                <a:latin typeface="Segoe UI Semibold"/>
              </a:rPr>
              <a:t>, and </a:t>
            </a:r>
            <a:r>
              <a:rPr lang="en-US" sz="2400" dirty="0">
                <a:latin typeface="Segoe UI Semibold"/>
              </a:rPr>
              <a:t>serve</a:t>
            </a:r>
            <a:r>
              <a:rPr lang="en-US" sz="2400" dirty="0">
                <a:solidFill>
                  <a:srgbClr val="000000">
                    <a:lumMod val="50000"/>
                    <a:lumOff val="50000"/>
                  </a:srgbClr>
                </a:solidFill>
                <a:latin typeface="Segoe UI Semibold"/>
              </a:rPr>
              <a:t> data for immediate BI and </a:t>
            </a:r>
            <a:r>
              <a:rPr lang="en-US" sz="2400" dirty="0">
                <a:latin typeface="Segoe UI Semibold"/>
              </a:rPr>
              <a:t>machine learning</a:t>
            </a:r>
            <a:r>
              <a:rPr lang="en-US" sz="2400" dirty="0">
                <a:solidFill>
                  <a:srgbClr val="000000">
                    <a:lumMod val="50000"/>
                    <a:lumOff val="50000"/>
                  </a:srgbClr>
                </a:solidFill>
                <a:latin typeface="Segoe UI Semibold"/>
              </a:rPr>
              <a:t> needs.</a:t>
            </a:r>
            <a:endParaRPr kumimoji="0" lang="en-US" sz="2400" b="0" i="0" u="none" strike="noStrike" kern="1200" cap="none" spc="0" normalizeH="0" baseline="0" noProof="0" dirty="0">
              <a:ln>
                <a:noFill/>
              </a:ln>
              <a:solidFill>
                <a:srgbClr val="000000">
                  <a:lumMod val="50000"/>
                  <a:lumOff val="50000"/>
                </a:srgbClr>
              </a:solidFill>
              <a:effectLst/>
              <a:uLnTx/>
              <a:uFillTx/>
              <a:latin typeface="Segoe UI Semibold"/>
            </a:endParaRPr>
          </a:p>
        </p:txBody>
      </p:sp>
    </p:spTree>
    <p:extLst>
      <p:ext uri="{BB962C8B-B14F-4D97-AF65-F5344CB8AC3E}">
        <p14:creationId xmlns:p14="http://schemas.microsoft.com/office/powerpoint/2010/main" val="9226411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3.7037E-6 L 0 0.03473 " pathEditMode="relative" rAng="0" ptsTypes="AA">
                                      <p:cBhvr>
                                        <p:cTn id="9" dur="750" spd="-100000" fill="hold"/>
                                        <p:tgtEl>
                                          <p:spTgt spid="9"/>
                                        </p:tgtEl>
                                        <p:attrNameLst>
                                          <p:attrName>ppt_x</p:attrName>
                                          <p:attrName>ppt_y</p:attrName>
                                        </p:attrNameLst>
                                      </p:cBhvr>
                                      <p:rCtr x="0" y="1736"/>
                                    </p:animMotion>
                                  </p:childTnLst>
                                </p:cTn>
                              </p:par>
                              <p:par>
                                <p:cTn id="10" presetID="10" presetClass="entr" presetSubtype="0" fill="hold" grpId="0" nodeType="withEffect">
                                  <p:stCondLst>
                                    <p:cond delay="2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grpId="1" nodeType="withEffect">
                                  <p:stCondLst>
                                    <p:cond delay="200"/>
                                  </p:stCondLst>
                                  <p:childTnLst>
                                    <p:animMotion origin="layout" path="M 0 4.81481E-6 L 0 0.03472 " pathEditMode="relative" rAng="0" ptsTypes="AA">
                                      <p:cBhvr>
                                        <p:cTn id="14" dur="750" spd="-100000" fill="hold"/>
                                        <p:tgtEl>
                                          <p:spTgt spid="1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06AA60C3-565F-4916-8494-C16622CF90DA}"/>
              </a:ext>
            </a:extLst>
          </p:cNvPr>
          <p:cNvSpPr txBox="1">
            <a:spLocks noGrp="1"/>
          </p:cNvSpPr>
          <p:nvPr>
            <p:ph type="title" idx="4294967295"/>
          </p:nvPr>
        </p:nvSpPr>
        <p:spPr>
          <a:xfrm>
            <a:off x="243433" y="1035972"/>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gradFill>
                  <a:gsLst>
                    <a:gs pos="0">
                      <a:schemeClr val="tx1"/>
                    </a:gs>
                    <a:gs pos="100000">
                      <a:schemeClr val="tx1"/>
                    </a:gs>
                  </a:gsLst>
                  <a:lin ang="5400000" scaled="1"/>
                </a:gradFill>
                <a:effectLst/>
                <a:uLnTx/>
                <a:uFillTx/>
                <a:latin typeface="+mj-lt"/>
                <a:ea typeface="+mn-ea"/>
                <a:cs typeface="Segoe UI" pitchFamily="34" charset="0"/>
              </a:rPr>
              <a:t>Why?</a:t>
            </a:r>
          </a:p>
        </p:txBody>
      </p:sp>
      <p:sp>
        <p:nvSpPr>
          <p:cNvPr id="13" name="Title 1">
            <a:extLst>
              <a:ext uri="{FF2B5EF4-FFF2-40B4-BE49-F238E27FC236}">
                <a16:creationId xmlns:a16="http://schemas.microsoft.com/office/drawing/2014/main" id="{19362C79-ABC5-4726-89A6-C385DD2986C0}"/>
              </a:ext>
            </a:extLst>
          </p:cNvPr>
          <p:cNvSpPr txBox="1">
            <a:spLocks/>
          </p:cNvSpPr>
          <p:nvPr/>
        </p:nvSpPr>
        <p:spPr>
          <a:xfrm>
            <a:off x="4267200" y="883572"/>
            <a:ext cx="7681367" cy="489364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457200" indent="-457200">
              <a:buFont typeface="Arial" panose="020B0604020202020204" pitchFamily="34" charset="0"/>
              <a:buChar char="•"/>
            </a:pPr>
            <a:r>
              <a:rPr lang="en-US" sz="2800" dirty="0"/>
              <a:t>Hannover Internal Model: 100,000 Scenarios</a:t>
            </a:r>
          </a:p>
          <a:p>
            <a:pPr marL="914400" lvl="1" indent="-457200">
              <a:buFont typeface="Arial" panose="020B0604020202020204" pitchFamily="34" charset="0"/>
              <a:buChar char="•"/>
            </a:pPr>
            <a:r>
              <a:rPr lang="en-US" sz="2000" dirty="0"/>
              <a:t>Excel is too delicate to mange the data size.</a:t>
            </a:r>
          </a:p>
          <a:p>
            <a:pPr marL="914400" lvl="1" indent="-457200">
              <a:buFont typeface="Arial" panose="020B0604020202020204" pitchFamily="34" charset="0"/>
              <a:buChar char="•"/>
            </a:pPr>
            <a:r>
              <a:rPr lang="en-US" sz="2000" dirty="0"/>
              <a:t>Isolated SQL server is technically daunting.</a:t>
            </a:r>
          </a:p>
          <a:p>
            <a:pPr marL="914400" lvl="1" indent="-457200">
              <a:buFont typeface="Arial" panose="020B0604020202020204" pitchFamily="34" charset="0"/>
              <a:buChar char="•"/>
            </a:pPr>
            <a:r>
              <a:rPr lang="en-US" sz="2000" dirty="0"/>
              <a:t>R versioning and libraries impede collaboration. </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Business processes often experience delays</a:t>
            </a:r>
          </a:p>
          <a:p>
            <a:pPr marL="914400" lvl="1" indent="-457200">
              <a:buFont typeface="Arial" panose="020B0604020202020204" pitchFamily="34" charset="0"/>
              <a:buChar char="•"/>
            </a:pPr>
            <a:r>
              <a:rPr lang="en-US" sz="2000" dirty="0"/>
              <a:t>Leverage data science and collaborate with IT. </a:t>
            </a:r>
          </a:p>
          <a:p>
            <a:pPr marL="914400" lvl="1" indent="-457200">
              <a:buFont typeface="Arial" panose="020B0604020202020204" pitchFamily="34" charset="0"/>
              <a:buChar char="•"/>
            </a:pPr>
            <a:r>
              <a:rPr lang="en-US" sz="2000" dirty="0"/>
              <a:t>Optimize automation to maximize human capital.</a:t>
            </a:r>
          </a:p>
          <a:p>
            <a:pPr marL="914400" lvl="1" indent="-457200">
              <a:buFont typeface="Arial" panose="020B0604020202020204" pitchFamily="34" charset="0"/>
              <a:buChar char="•"/>
            </a:pPr>
            <a:r>
              <a:rPr lang="en-US" sz="2000" dirty="0"/>
              <a:t>Learn to be programmatically DRY - Don't Repeat Yourself.</a:t>
            </a:r>
          </a:p>
          <a:p>
            <a:pPr marL="914400" lvl="1" indent="-457200">
              <a:buFont typeface="Arial" panose="020B0604020202020204" pitchFamily="34" charset="0"/>
              <a:buChar char="•"/>
            </a:pPr>
            <a:endParaRPr lang="en-US" sz="2000" dirty="0"/>
          </a:p>
          <a:p>
            <a:pPr marL="457200" indent="-457200">
              <a:buFont typeface="Arial" panose="020B0604020202020204" pitchFamily="34" charset="0"/>
              <a:buChar char="•"/>
            </a:pPr>
            <a:r>
              <a:rPr lang="en-US" sz="2800" dirty="0"/>
              <a:t>Modernized workflows create better results</a:t>
            </a:r>
          </a:p>
          <a:p>
            <a:pPr marL="914400" lvl="1" indent="-457200">
              <a:buFont typeface="Arial" panose="020B0604020202020204" pitchFamily="34" charset="0"/>
              <a:buChar char="•"/>
            </a:pPr>
            <a:r>
              <a:rPr lang="en-US" sz="2000" dirty="0"/>
              <a:t>Less time spent operating the process. </a:t>
            </a:r>
          </a:p>
          <a:p>
            <a:pPr marL="914400" lvl="1" indent="-457200">
              <a:buFont typeface="Arial" panose="020B0604020202020204" pitchFamily="34" charset="0"/>
              <a:buChar char="•"/>
            </a:pPr>
            <a:r>
              <a:rPr lang="en-US" sz="2000" dirty="0"/>
              <a:t>More time spent evaluating outcomes of the process.</a:t>
            </a:r>
          </a:p>
          <a:p>
            <a:pPr marL="914400" lvl="1" indent="-457200">
              <a:buFont typeface="Arial" panose="020B0604020202020204" pitchFamily="34" charset="0"/>
              <a:buChar char="•"/>
            </a:pPr>
            <a:r>
              <a:rPr lang="en-US" sz="2000" dirty="0"/>
              <a:t>Generate opportunities to achieve improvements.</a:t>
            </a:r>
          </a:p>
        </p:txBody>
      </p:sp>
    </p:spTree>
    <p:extLst>
      <p:ext uri="{BB962C8B-B14F-4D97-AF65-F5344CB8AC3E}">
        <p14:creationId xmlns:p14="http://schemas.microsoft.com/office/powerpoint/2010/main" val="1938323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2.70833E-6 1.85185E-6 L -2.70833E-6 0.01967 " pathEditMode="relative" rAng="0" ptsTypes="AA">
                                      <p:cBhvr>
                                        <p:cTn id="9" dur="500" spd="-100000" fill="hold"/>
                                        <p:tgtEl>
                                          <p:spTgt spid="40"/>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4.375E-6 -3.33333E-6 L 4.375E-6 0.01968 " pathEditMode="relative" rAng="0" ptsTypes="AA">
                                      <p:cBhvr>
                                        <p:cTn id="14" dur="500" spd="-100000" fill="hold"/>
                                        <p:tgtEl>
                                          <p:spTgt spid="13"/>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P spid="13" grpId="0"/>
      <p:bldP spid="1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06AA60C3-565F-4916-8494-C16622CF90DA}"/>
              </a:ext>
            </a:extLst>
          </p:cNvPr>
          <p:cNvSpPr txBox="1">
            <a:spLocks noGrp="1"/>
          </p:cNvSpPr>
          <p:nvPr>
            <p:ph type="title" idx="4294967295"/>
          </p:nvPr>
        </p:nvSpPr>
        <p:spPr>
          <a:xfrm>
            <a:off x="243433" y="1035972"/>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gradFill>
                  <a:gsLst>
                    <a:gs pos="0">
                      <a:schemeClr val="tx1"/>
                    </a:gs>
                    <a:gs pos="100000">
                      <a:schemeClr val="tx1"/>
                    </a:gs>
                  </a:gsLst>
                  <a:lin ang="5400000" scaled="1"/>
                </a:gradFill>
                <a:effectLst/>
                <a:uLnTx/>
                <a:uFillTx/>
                <a:latin typeface="+mj-lt"/>
                <a:ea typeface="+mn-ea"/>
                <a:cs typeface="Segoe UI" pitchFamily="34" charset="0"/>
              </a:rPr>
              <a:t>How?</a:t>
            </a:r>
          </a:p>
        </p:txBody>
      </p:sp>
      <p:sp>
        <p:nvSpPr>
          <p:cNvPr id="13" name="Title 1">
            <a:extLst>
              <a:ext uri="{FF2B5EF4-FFF2-40B4-BE49-F238E27FC236}">
                <a16:creationId xmlns:a16="http://schemas.microsoft.com/office/drawing/2014/main" id="{19362C79-ABC5-4726-89A6-C385DD2986C0}"/>
              </a:ext>
            </a:extLst>
          </p:cNvPr>
          <p:cNvSpPr txBox="1">
            <a:spLocks/>
          </p:cNvSpPr>
          <p:nvPr/>
        </p:nvSpPr>
        <p:spPr>
          <a:xfrm>
            <a:off x="4334256" y="1166843"/>
            <a:ext cx="7614311" cy="366254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514350" indent="-514350">
              <a:buFont typeface="+mj-lt"/>
              <a:buAutoNum type="arabicPeriod"/>
              <a:defRPr/>
            </a:pPr>
            <a:r>
              <a:rPr lang="en-US" sz="2800" dirty="0">
                <a:gradFill>
                  <a:gsLst>
                    <a:gs pos="0">
                      <a:schemeClr val="tx1"/>
                    </a:gs>
                    <a:gs pos="100000">
                      <a:schemeClr val="tx1"/>
                    </a:gs>
                  </a:gsLst>
                  <a:lin ang="5400000" scaled="1"/>
                </a:gradFill>
              </a:rPr>
              <a:t>Modernize intelligent R &amp; SQL</a:t>
            </a:r>
          </a:p>
          <a:p>
            <a:pPr marL="971550" lvl="1" indent="-514350">
              <a:buFont typeface="Arial" panose="020B0604020202020204" pitchFamily="34" charset="0"/>
              <a:buChar char="•"/>
              <a:defRPr/>
            </a:pPr>
            <a:r>
              <a:rPr lang="en-US" sz="2000" dirty="0">
                <a:gradFill>
                  <a:gsLst>
                    <a:gs pos="0">
                      <a:schemeClr val="tx1"/>
                    </a:gs>
                    <a:gs pos="100000">
                      <a:schemeClr val="tx1"/>
                    </a:gs>
                  </a:gsLst>
                  <a:lin ang="5400000" scaled="1"/>
                </a:gradFill>
              </a:rPr>
              <a:t>R is best used for model or statistics heavy workloads</a:t>
            </a:r>
          </a:p>
          <a:p>
            <a:pPr marL="971550" lvl="1" indent="-514350">
              <a:buFont typeface="Arial" panose="020B0604020202020204" pitchFamily="34" charset="0"/>
              <a:buChar char="•"/>
              <a:defRPr/>
            </a:pPr>
            <a:r>
              <a:rPr lang="en-US" sz="2000" dirty="0">
                <a:gradFill>
                  <a:gsLst>
                    <a:gs pos="0">
                      <a:schemeClr val="tx1"/>
                    </a:gs>
                    <a:gs pos="100000">
                      <a:schemeClr val="tx1"/>
                    </a:gs>
                  </a:gsLst>
                  <a:lin ang="5400000" scaled="1"/>
                </a:gradFill>
              </a:rPr>
              <a:t>SQL is best used for data management workloads</a:t>
            </a:r>
          </a:p>
          <a:p>
            <a:pPr marL="514350" indent="-514350">
              <a:buFont typeface="+mj-lt"/>
              <a:buAutoNum type="arabicPeriod"/>
              <a:defRPr/>
            </a:pPr>
            <a:r>
              <a:rPr lang="en-US" sz="2800" dirty="0">
                <a:gradFill>
                  <a:gsLst>
                    <a:gs pos="0">
                      <a:schemeClr val="tx1"/>
                    </a:gs>
                    <a:gs pos="100000">
                      <a:schemeClr val="tx1"/>
                    </a:gs>
                  </a:gsLst>
                  <a:lin ang="5400000" scaled="1"/>
                </a:gradFill>
              </a:rPr>
              <a:t>Collaborate with Azure DevOps</a:t>
            </a:r>
          </a:p>
          <a:p>
            <a:pPr marL="971550" lvl="1" indent="-514350">
              <a:buFont typeface="Arial" panose="020B0604020202020204" pitchFamily="34" charset="0"/>
              <a:buChar char="•"/>
              <a:defRPr/>
            </a:pPr>
            <a:r>
              <a:rPr lang="en-US" sz="2000" dirty="0">
                <a:gradFill>
                  <a:gsLst>
                    <a:gs pos="0">
                      <a:schemeClr val="tx1"/>
                    </a:gs>
                    <a:gs pos="100000">
                      <a:schemeClr val="tx1"/>
                    </a:gs>
                  </a:gsLst>
                  <a:lin ang="5400000" scaled="1"/>
                </a:gradFill>
              </a:rPr>
              <a:t>Code management to decrease knowledge silos</a:t>
            </a:r>
          </a:p>
          <a:p>
            <a:pPr marL="971550" lvl="1" indent="-514350">
              <a:buFont typeface="Arial" panose="020B0604020202020204" pitchFamily="34" charset="0"/>
              <a:buChar char="•"/>
              <a:defRPr/>
            </a:pPr>
            <a:r>
              <a:rPr lang="en-US" sz="2000" dirty="0">
                <a:gradFill>
                  <a:gsLst>
                    <a:gs pos="0">
                      <a:schemeClr val="tx1"/>
                    </a:gs>
                    <a:gs pos="100000">
                      <a:schemeClr val="tx1"/>
                    </a:gs>
                  </a:gsLst>
                  <a:lin ang="5400000" scaled="1"/>
                </a:gradFill>
              </a:rPr>
              <a:t>Task management to improve activity coordination</a:t>
            </a:r>
          </a:p>
          <a:p>
            <a:pPr marL="514350" indent="-514350">
              <a:buFont typeface="+mj-lt"/>
              <a:buAutoNum type="arabicPeriod"/>
              <a:defRPr/>
            </a:pPr>
            <a:r>
              <a:rPr lang="en-US" sz="2800" dirty="0">
                <a:gradFill>
                  <a:gsLst>
                    <a:gs pos="0">
                      <a:schemeClr val="tx1"/>
                    </a:gs>
                    <a:gs pos="100000">
                      <a:schemeClr val="tx1"/>
                    </a:gs>
                  </a:gsLst>
                  <a:lin ang="5400000" scaled="1"/>
                </a:gradFill>
              </a:rPr>
              <a:t>Automate with Azure Data Factory</a:t>
            </a:r>
          </a:p>
          <a:p>
            <a:pPr marL="971550" lvl="1" indent="-514350">
              <a:buFont typeface="Arial" panose="020B0604020202020204" pitchFamily="34" charset="0"/>
              <a:buChar char="•"/>
              <a:defRPr/>
            </a:pPr>
            <a:r>
              <a:rPr lang="en-US" sz="2000" dirty="0">
                <a:gradFill>
                  <a:gsLst>
                    <a:gs pos="0">
                      <a:schemeClr val="tx1"/>
                    </a:gs>
                    <a:gs pos="100000">
                      <a:schemeClr val="tx1"/>
                    </a:gs>
                  </a:gsLst>
                  <a:lin ang="5400000" scaled="1"/>
                </a:gradFill>
              </a:rPr>
              <a:t>Expose current process flows to all team members</a:t>
            </a:r>
          </a:p>
          <a:p>
            <a:pPr marL="971550" lvl="1" indent="-514350">
              <a:buFont typeface="Arial" panose="020B0604020202020204" pitchFamily="34" charset="0"/>
              <a:buChar char="•"/>
              <a:defRPr/>
            </a:pPr>
            <a:r>
              <a:rPr lang="en-US" sz="2000" dirty="0">
                <a:gradFill>
                  <a:gsLst>
                    <a:gs pos="0">
                      <a:schemeClr val="tx1"/>
                    </a:gs>
                    <a:gs pos="100000">
                      <a:schemeClr val="tx1"/>
                    </a:gs>
                  </a:gsLst>
                  <a:lin ang="5400000" scaled="1"/>
                </a:gradFill>
              </a:rPr>
              <a:t>Enable real time monitoring and completion tracking</a:t>
            </a:r>
          </a:p>
          <a:p>
            <a:pPr marL="514350" indent="-514350">
              <a:buFont typeface="+mj-lt"/>
              <a:buAutoNum type="arabicPeriod"/>
              <a:defRPr/>
            </a:pPr>
            <a:r>
              <a:rPr lang="en-US" sz="2800" dirty="0">
                <a:gradFill>
                  <a:gsLst>
                    <a:gs pos="0">
                      <a:schemeClr val="tx1"/>
                    </a:gs>
                    <a:gs pos="100000">
                      <a:schemeClr val="tx1"/>
                    </a:gs>
                  </a:gsLst>
                  <a:lin ang="5400000" scaled="1"/>
                </a:gradFill>
              </a:rPr>
              <a:t>Unify the experience with Synapse</a:t>
            </a:r>
          </a:p>
        </p:txBody>
      </p:sp>
    </p:spTree>
    <p:extLst>
      <p:ext uri="{BB962C8B-B14F-4D97-AF65-F5344CB8AC3E}">
        <p14:creationId xmlns:p14="http://schemas.microsoft.com/office/powerpoint/2010/main" val="511326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2.70833E-6 1.85185E-6 L -2.70833E-6 0.01967 " pathEditMode="relative" rAng="0" ptsTypes="AA">
                                      <p:cBhvr>
                                        <p:cTn id="9" dur="500" spd="-100000" fill="hold"/>
                                        <p:tgtEl>
                                          <p:spTgt spid="40"/>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4.375E-6 -3.33333E-6 L 4.375E-6 0.01968 " pathEditMode="relative" rAng="0" ptsTypes="AA">
                                      <p:cBhvr>
                                        <p:cTn id="14" dur="500" spd="-100000" fill="hold"/>
                                        <p:tgtEl>
                                          <p:spTgt spid="13"/>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P spid="13" grpId="0"/>
      <p:bldP spid="13"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06AA60C3-565F-4916-8494-C16622CF90DA}"/>
              </a:ext>
            </a:extLst>
          </p:cNvPr>
          <p:cNvSpPr txBox="1">
            <a:spLocks noGrp="1"/>
          </p:cNvSpPr>
          <p:nvPr>
            <p:ph type="title" idx="4294967295"/>
          </p:nvPr>
        </p:nvSpPr>
        <p:spPr>
          <a:xfrm>
            <a:off x="243433" y="1035972"/>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gradFill>
                  <a:gsLst>
                    <a:gs pos="0">
                      <a:schemeClr val="tx1"/>
                    </a:gs>
                    <a:gs pos="100000">
                      <a:schemeClr val="tx1"/>
                    </a:gs>
                  </a:gsLst>
                  <a:lin ang="5400000" scaled="1"/>
                </a:gradFill>
                <a:effectLst/>
                <a:uLnTx/>
                <a:uFillTx/>
                <a:latin typeface="+mj-lt"/>
                <a:ea typeface="+mn-ea"/>
                <a:cs typeface="Segoe UI" pitchFamily="34" charset="0"/>
              </a:rPr>
              <a:t>Agenda</a:t>
            </a:r>
          </a:p>
        </p:txBody>
      </p:sp>
      <p:sp>
        <p:nvSpPr>
          <p:cNvPr id="13" name="Title 1">
            <a:extLst>
              <a:ext uri="{FF2B5EF4-FFF2-40B4-BE49-F238E27FC236}">
                <a16:creationId xmlns:a16="http://schemas.microsoft.com/office/drawing/2014/main" id="{19362C79-ABC5-4726-89A6-C385DD2986C0}"/>
              </a:ext>
            </a:extLst>
          </p:cNvPr>
          <p:cNvSpPr txBox="1">
            <a:spLocks/>
          </p:cNvSpPr>
          <p:nvPr/>
        </p:nvSpPr>
        <p:spPr>
          <a:xfrm>
            <a:off x="4429760" y="1166843"/>
            <a:ext cx="6959599" cy="224676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514350" indent="-514350">
              <a:buFont typeface="+mj-lt"/>
              <a:buAutoNum type="arabicPeriod"/>
              <a:defRPr/>
            </a:pPr>
            <a:r>
              <a:rPr lang="en-US" sz="2800" dirty="0">
                <a:gradFill>
                  <a:gsLst>
                    <a:gs pos="0">
                      <a:schemeClr val="tx1"/>
                    </a:gs>
                    <a:gs pos="100000">
                      <a:schemeClr val="tx1"/>
                    </a:gs>
                  </a:gsLst>
                  <a:lin ang="5400000" scaled="1"/>
                </a:gradFill>
              </a:rPr>
              <a:t>Demo intelligent R &amp; SQL</a:t>
            </a:r>
          </a:p>
          <a:p>
            <a:pPr marL="514350" indent="-514350">
              <a:buFont typeface="+mj-lt"/>
              <a:buAutoNum type="arabicPeriod"/>
              <a:defRPr/>
            </a:pPr>
            <a:r>
              <a:rPr lang="en-US" sz="2800" dirty="0">
                <a:gradFill>
                  <a:gsLst>
                    <a:gs pos="0">
                      <a:schemeClr val="tx1"/>
                    </a:gs>
                    <a:gs pos="100000">
                      <a:schemeClr val="tx1"/>
                    </a:gs>
                  </a:gsLst>
                  <a:lin ang="5400000" scaled="1"/>
                </a:gradFill>
              </a:rPr>
              <a:t>Demo Azure DevOps</a:t>
            </a:r>
          </a:p>
          <a:p>
            <a:pPr marL="514350" indent="-514350">
              <a:buFont typeface="+mj-lt"/>
              <a:buAutoNum type="arabicPeriod"/>
              <a:defRPr/>
            </a:pPr>
            <a:r>
              <a:rPr lang="en-US" sz="2800" dirty="0">
                <a:gradFill>
                  <a:gsLst>
                    <a:gs pos="0">
                      <a:schemeClr val="tx1"/>
                    </a:gs>
                    <a:gs pos="100000">
                      <a:schemeClr val="tx1"/>
                    </a:gs>
                  </a:gsLst>
                  <a:lin ang="5400000" scaled="1"/>
                </a:gradFill>
              </a:rPr>
              <a:t>Demo Azure Data Factory</a:t>
            </a:r>
          </a:p>
          <a:p>
            <a:pPr marL="514350" indent="-514350">
              <a:buFont typeface="+mj-lt"/>
              <a:buAutoNum type="arabicPeriod"/>
              <a:defRPr/>
            </a:pPr>
            <a:r>
              <a:rPr lang="en-US" sz="2800" dirty="0">
                <a:gradFill>
                  <a:gsLst>
                    <a:gs pos="0">
                      <a:schemeClr val="tx1"/>
                    </a:gs>
                    <a:gs pos="100000">
                      <a:schemeClr val="tx1"/>
                    </a:gs>
                  </a:gsLst>
                  <a:lin ang="5400000" scaled="1"/>
                </a:gradFill>
              </a:rPr>
              <a:t>Demo Synapse</a:t>
            </a:r>
          </a:p>
          <a:p>
            <a:pPr marL="514350" indent="-514350">
              <a:buFont typeface="+mj-lt"/>
              <a:buAutoNum type="arabicPeriod"/>
              <a:defRPr/>
            </a:pPr>
            <a:r>
              <a:rPr lang="en-US" sz="2800" dirty="0">
                <a:gradFill>
                  <a:gsLst>
                    <a:gs pos="0">
                      <a:schemeClr val="tx1"/>
                    </a:gs>
                    <a:gs pos="100000">
                      <a:schemeClr val="tx1"/>
                    </a:gs>
                  </a:gsLst>
                  <a:lin ang="5400000" scaled="1"/>
                </a:gradFill>
              </a:rPr>
              <a:t>What’s Next &amp; Resources</a:t>
            </a:r>
          </a:p>
        </p:txBody>
      </p:sp>
    </p:spTree>
    <p:extLst>
      <p:ext uri="{BB962C8B-B14F-4D97-AF65-F5344CB8AC3E}">
        <p14:creationId xmlns:p14="http://schemas.microsoft.com/office/powerpoint/2010/main" val="20339048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2.70833E-6 1.85185E-6 L -2.70833E-6 0.01967 " pathEditMode="relative" rAng="0" ptsTypes="AA">
                                      <p:cBhvr>
                                        <p:cTn id="9" dur="500" spd="-100000" fill="hold"/>
                                        <p:tgtEl>
                                          <p:spTgt spid="40"/>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4.375E-6 -3.33333E-6 L 4.375E-6 0.01968 " pathEditMode="relative" rAng="0" ptsTypes="AA">
                                      <p:cBhvr>
                                        <p:cTn id="14" dur="500" spd="-100000" fill="hold"/>
                                        <p:tgtEl>
                                          <p:spTgt spid="13"/>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P spid="13" grpId="0"/>
      <p:bldP spid="13" grpId="1"/>
    </p:bldLst>
  </p:timing>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9edd9b0091bb97a91ced4a258bf2107c&quot;,&quot;LanguageCode&quot;:&quot;en-US&quot;,&quot;SlideGuids&quot;:[&quot;b2be0f85-08c9-400f-8d71-346cab6bb251&quot;,&quot;84c89b8e-f715-40c1-ac25-398cd1e6f64e&quot;,&quot;c58aff40-0b9e-4f57-a09f-944427b02a96&quot;,&quot;7cbe8aed-dcf0-4d1f-ab3d-472a0cdcc4da&quot;,&quot;a3764fb7-4ef2-4330-af9b-18c06a669fc2&quot;,&quot;5a51813b-c9b1-46f3-b533-716ead64a835&quot;,&quot;94ad80ee-d480-4971-8b72-8e599d9ed24f&quot;,&quot;f9051ed6-d6e2-4f3f-b14f-2e319c7f79b5&quot;,&quot;d653e3eb-4d67-4ac0-afa8-93eca7fe7ec6&quot;,&quot;98094b1b-88fa-4dd3-810b-d2dfd16f75e6&quot;,&quot;9f19a06a-e381-4ced-b887-046b725a295f&quot;,&quot;c5bd86d1-0292-4260-82d4-634aa19ab42d&quot;,&quot;d15ca361-cfe5-4e99-8f08-a14b06964369&quot;,&quot;7c0cf068-4f02-40f6-9672-d515cdadddcb&quot;,&quot;4d2f7936-07b5-4035-b4b3-8a0deca39c9e&quot;,&quot;0982771a-763e-4e11-9de4-9e49cce99e10&quot;,&quot;7479e406-26a4-4675-a0af-a101d9aae731&quot;,&quot;83b0be1c-a587-4ded-b168-9a4649443a0b&quot;,&quot;3046ee14-a75a-4e8f-af79-f5157d7d5b25&quot;,&quot;bb412f1b-d760-4709-81e1-0a5fc728d974&quot;,&quot;07dcdc08-e9ed-4059-a77b-15b4dc98a8c5&quot;,&quot;3dc5189a-1515-46c5-9ef2-c1fa0ba770d1&quot;,&quot;a0aaffe6-c836-486e-8b1e-2a361ac3f988&quot;,&quot;7e2f16c8-63b0-48ce-ac48-c6cd4743224f&quot;,&quot;e1180414-291c-47a1-9b8b-74f91881254a&quot;,&quot;91148c5b-b832-43df-a28a-b9cb672cac86&quot;,&quot;427cac7f-804a-4913-971f-be88c74b0e4a&quot;,&quot;3bf9c5aa-91ef-4f99-bcb2-b10acfa4012e&quot;,&quot;2f48be94-3944-43fd-ab0f-cc16f5b4e2a2&quot;,&quot;fe98aefd-f83c-40c8-b9e6-d9df49db55a1&quot;,&quot;5f624f58-dbc9-4407-a6f4-c329daf5c578&quot;,&quot;840f9a36-3a38-4d48-ba70-5bacf774acd5&quot;,&quot;be2de6b8-cee8-4208-83fd-3164bab60291&quot;,&quot;fb8c66fd-576d-44da-b3cb-ab0286cc02a0&quot;,&quot;b7cb172f-d6b3-47dd-b257-423223ba3606&quot;,&quot;8f6ea878-625d-42db-a2ad-6e35c57b867e&quot;,&quot;3f5beb64-3298-49c3-b9de-619215dc314b&quot;,&quot;a14df2d4-b611-424b-b2f9-d98f86ab6255&quot;,&quot;051efb2d-6fdc-40ed-92b8-4b583b313e84&quot;,&quot;b91677ca-7679-48bb-a531-a2618a04df13&quot;,&quot;9c2fb71d-6ad2-4048-b3ac-e61c380ad7ff&quot;,&quot;25be15ca-b735-4eb2-ba6f-f9012758120c&quot;,&quot;bb08b31b-48a0-4359-9ffe-316b7fa7f7e9&quot;,&quot;f917b95e-5768-4646-9986-9acbdde5f1de&quot;,&quot;2e26ada0-5db9-405d-8018-b8e8020c68b8&quot;,&quot;336d9537-55a5-4fd2-9c72-7a547f14bc3c&quot;,&quot;b0a2c151-580d-41f5-b597-62b35d279266&quot;,&quot;34e59f41-f43d-4ac6-b1f2-19dbcfa5bc92&quot;,&quot;9976b429-c38c-4dad-a555-fbfca261d758&quot;,&quot;68524450-de42-45e5-842e-c46a13b6816f&quot;,&quot;5c290c6a-70fe-415f-911b-50034f0d357d&quot;,&quot;d755b927-71b7-4cff-90aa-a566344bfd2e&quot;,&quot;1003354d-355a-4dac-9770-626fdc1cb40e&quot;,&quot;3622898c-80ca-42af-8797-868123e72f3e&quot;,&quot;83b91942-ea98-4bf8-93c8-0db9915697e8&quot;,&quot;58aedc98-aa77-4bfc-ae56-939efacaaf29&quot;,&quot;ba3b0ac9-5a84-49fc-8d9c-4ba5b0242ee7&quot;,&quot;c91583ed-4608-451e-a8db-fa2b21c40f94&quot;],&quot;TimeStamp&quot;:&quot;2020-06-26T15:26:49.240747-07:00&quot;}"/>
</p:tagLst>
</file>

<file path=ppt/theme/theme1.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0.xml><?xml version="1.0" encoding="utf-8"?>
<a:theme xmlns:a="http://schemas.openxmlformats.org/drawingml/2006/main" name="1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1.xml><?xml version="1.0" encoding="utf-8"?>
<a:theme xmlns:a="http://schemas.openxmlformats.org/drawingml/2006/main" name="9-51151_Build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4.potx" id="{3722716F-4C2F-48BE-ACED-7B756E405FAF}" vid="{A21A9244-E330-4279-9608-B4BCCC70D321}"/>
    </a:ext>
  </a:extLst>
</a:theme>
</file>

<file path=ppt/theme/theme12.xml><?xml version="1.0" encoding="utf-8"?>
<a:theme xmlns:a="http://schemas.openxmlformats.org/drawingml/2006/main" name="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Inspire_Digital_Event_Template_v03.potx" id="{A8C9C9A9-11B1-4C73-BA79-69A0546BBCA9}" vid="{06F86665-2B33-4F57-ADC6-2B737BC67347}"/>
    </a:ext>
  </a:extLst>
</a:theme>
</file>

<file path=ppt/theme/theme13.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4.xml><?xml version="1.0" encoding="utf-8"?>
<a:theme xmlns:a="http://schemas.openxmlformats.org/drawingml/2006/main" name="5-50113_Microsoft_Ready_Light_Template">
  <a:themeElements>
    <a:clrScheme name="PG">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38CD03E-9F94-41D6-BBAF-CD475161A243}" vid="{D8CB7CA4-654C-4AFF-9350-1CACBE7C6BF4}"/>
    </a:ext>
  </a:extLst>
</a:theme>
</file>

<file path=ppt/theme/theme15.xml><?xml version="1.0" encoding="utf-8"?>
<a:theme xmlns:a="http://schemas.openxmlformats.org/drawingml/2006/main" name="2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0165121-FD4C-4FB2-AB8E-131DE748EDF5}" vid="{38B4141F-19E8-4729-A392-CD2A2D913255}"/>
    </a:ext>
  </a:extLst>
</a:theme>
</file>

<file path=ppt/theme/theme16.xml><?xml version="1.0" encoding="utf-8"?>
<a:theme xmlns:a="http://schemas.openxmlformats.org/drawingml/2006/main" name="4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0165121-FD4C-4FB2-AB8E-131DE748EDF5}" vid="{38B4141F-19E8-4729-A392-CD2A2D913255}"/>
    </a:ext>
  </a:extLst>
</a:theme>
</file>

<file path=ppt/theme/theme17.xml><?xml version="1.0" encoding="utf-8"?>
<a:theme xmlns:a="http://schemas.openxmlformats.org/drawingml/2006/main" name="1_9-51151_Build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6.potx" id="{17C79C83-DA9A-4732-BE22-B24D85D72D7A}" vid="{CC4743D8-57BD-46E7-99B5-A6DC5BA504C1}"/>
    </a:ext>
  </a:extLst>
</a:theme>
</file>

<file path=ppt/theme/theme18.xml><?xml version="1.0" encoding="utf-8"?>
<a:theme xmlns:a="http://schemas.openxmlformats.org/drawingml/2006/main" name="9-51056_Build 2019 Keynote_Light Gray Template">
  <a:themeElements>
    <a:clrScheme name="MVP Summit 2020 1">
      <a:dk1>
        <a:srgbClr val="000000"/>
      </a:dk1>
      <a:lt1>
        <a:srgbClr val="FFFFFF"/>
      </a:lt1>
      <a:dk2>
        <a:srgbClr val="243A5E"/>
      </a:dk2>
      <a:lt2>
        <a:srgbClr val="E6E6E6"/>
      </a:lt2>
      <a:accent1>
        <a:srgbClr val="0078D4"/>
      </a:accent1>
      <a:accent2>
        <a:srgbClr val="50E6FF"/>
      </a:accent2>
      <a:accent3>
        <a:srgbClr val="008575"/>
      </a:accent3>
      <a:accent4>
        <a:srgbClr val="274B47"/>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20_Summit_PPT_Designer_Final.potx" id="{ABE74EFB-5AF6-4489-A466-F67FD8D38016}" vid="{71861287-45C5-4471-BC3E-20CEDA001812}"/>
    </a:ext>
  </a:extLst>
</a:theme>
</file>

<file path=ppt/theme/theme19.xml><?xml version="1.0" encoding="utf-8"?>
<a:theme xmlns:a="http://schemas.openxmlformats.org/drawingml/2006/main" name="Azure 1_Black">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gn="l">
          <a:lnSpc>
            <a:spcPct val="90000"/>
          </a:lnSpc>
          <a:spcAft>
            <a:spcPts val="600"/>
          </a:spcAft>
          <a:defRPr sz="1600" dirty="0" smtClean="0">
            <a:solidFill>
              <a:schemeClr val="bg1"/>
            </a:soli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1_Dynamics 365">
  <a:themeElements>
    <a:clrScheme name="Custom 2">
      <a:dk1>
        <a:srgbClr val="000000"/>
      </a:dk1>
      <a:lt1>
        <a:srgbClr val="FFFFFF"/>
      </a:lt1>
      <a:dk2>
        <a:srgbClr val="000000"/>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20.xml><?xml version="1.0" encoding="utf-8"?>
<a:theme xmlns:a="http://schemas.openxmlformats.org/drawingml/2006/main" name=" Microsoft Build Black 2/3 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Build_Digital_Event_Template_2-3_format_v04.potx" id="{73A2681B-51BD-46A7-80D8-69CFC4339BE0}" vid="{01831584-D992-43DF-91FC-493C864A780F}"/>
    </a:ext>
  </a:extLst>
</a:theme>
</file>

<file path=ppt/theme/theme21.xml><?xml version="1.0" encoding="utf-8"?>
<a:theme xmlns:a="http://schemas.openxmlformats.org/drawingml/2006/main" name="MS_Build_Black 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Build_2021_Template_v02.potx" id="{C557059C-A6A0-43DD-966A-9158B884E51B}" vid="{78B370A0-D643-4999-80BD-C6CF0BBB59B7}"/>
    </a:ext>
  </a:ext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4.xml><?xml version="1.0" encoding="utf-8"?>
<a:theme xmlns:a="http://schemas.openxmlformats.org/drawingml/2006/main" name="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6.xml><?xml version="1.0" encoding="utf-8"?>
<a:theme xmlns:a="http://schemas.openxmlformats.org/drawingml/2006/main" name="1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7.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8.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9.xml><?xml version="1.0" encoding="utf-8"?>
<a:theme xmlns:a="http://schemas.openxmlformats.org/drawingml/2006/main" name="3_WHITE TEMPLATE">
  <a:themeElements>
    <a:clrScheme name="Azure templat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DDF825DC1285F45A3EAAA0CBD3BD717" ma:contentTypeVersion="18" ma:contentTypeDescription="Create a new document." ma:contentTypeScope="" ma:versionID="6f88ed134fcf3f3d1572eea67aad1769">
  <xsd:schema xmlns:xsd="http://www.w3.org/2001/XMLSchema" xmlns:xs="http://www.w3.org/2001/XMLSchema" xmlns:p="http://schemas.microsoft.com/office/2006/metadata/properties" xmlns:ns1="http://schemas.microsoft.com/sharepoint/v3" xmlns:ns2="5d380677-b54e-4d3f-b2fd-f3e15734f140" xmlns:ns3="6f82f2c3-be6b-43a8-9e2c-9d3789579cd5" targetNamespace="http://schemas.microsoft.com/office/2006/metadata/properties" ma:root="true" ma:fieldsID="88a0d4f2317abfbd540dc45df8f1e35a" ns1:_="" ns2:_="" ns3:_="">
    <xsd:import namespace="http://schemas.microsoft.com/sharepoint/v3"/>
    <xsd:import namespace="5d380677-b54e-4d3f-b2fd-f3e15734f140"/>
    <xsd:import namespace="6f82f2c3-be6b-43a8-9e2c-9d3789579cd5"/>
    <xsd:element name="properties">
      <xsd:complexType>
        <xsd:sequence>
          <xsd:element name="documentManagement">
            <xsd:complexType>
              <xsd:all>
                <xsd:element ref="ns2:SharedWithUsers" minOccurs="0"/>
                <xsd:element ref="ns2:SharingHintHash"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EventHashCode" minOccurs="0"/>
                <xsd:element ref="ns3:MediaServiceGenerationTime" minOccurs="0"/>
                <xsd:element ref="ns3:MediaServiceAutoTags" minOccurs="0"/>
                <xsd:element ref="ns3:MediaServiceOCR" minOccurs="0"/>
                <xsd:element ref="ns3:MediaServiceAutoKeyPoints" minOccurs="0"/>
                <xsd:element ref="ns3:MediaServiceKeyPoints" minOccurs="0"/>
                <xsd:element ref="ns3:Purpos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d380677-b54e-4d3f-b2fd-f3e15734f14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6f82f2c3-be6b-43a8-9e2c-9d3789579cd5"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DateTaken" ma:index="17" nillable="true" ma:displayName="MediaServiceDateTaken" ma:hidden="true" ma:internalName="MediaServiceDateTake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Tags" ma:index="20" nillable="true" ma:displayName="Tags" ma:internalName="MediaServiceAutoTags"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false">
      <xsd:simpleType>
        <xsd:restriction base="dms:Note">
          <xsd:maxLength value="255"/>
        </xsd:restriction>
      </xsd:simpleType>
    </xsd:element>
    <xsd:element name="Purpose" ma:index="24" nillable="true" ma:displayName="Purpose" ma:format="Dropdown" ma:internalName="Purpose">
      <xsd:simpleType>
        <xsd:restriction base="dms:Text">
          <xsd:maxLength value="255"/>
        </xsd:restriction>
      </xsd:simpleType>
    </xsd:element>
    <xsd:element name="MediaLengthInSeconds" ma:index="25"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Purpose xmlns="6f82f2c3-be6b-43a8-9e2c-9d3789579cd5" xsi:nil="true"/>
    <_ip_UnifiedCompliancePolicyProperties xmlns="http://schemas.microsoft.com/sharepoint/v3" xsi:nil="true"/>
    <MediaServiceKeyPoints xmlns="6f82f2c3-be6b-43a8-9e2c-9d3789579cd5" xsi:nil="true"/>
  </documentManagement>
</p:properties>
</file>

<file path=customXml/itemProps1.xml><?xml version="1.0" encoding="utf-8"?>
<ds:datastoreItem xmlns:ds="http://schemas.openxmlformats.org/officeDocument/2006/customXml" ds:itemID="{46976BC7-5B83-41BF-96FB-E815F89CC4FA}">
  <ds:schemaRefs>
    <ds:schemaRef ds:uri="5d380677-b54e-4d3f-b2fd-f3e15734f140"/>
    <ds:schemaRef ds:uri="6f82f2c3-be6b-43a8-9e2c-9d3789579cd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17DB401-EABB-4594-AF28-B68E002586EF}">
  <ds:schemaRefs>
    <ds:schemaRef ds:uri="http://schemas.microsoft.com/sharepoint/v3/contenttype/forms"/>
  </ds:schemaRefs>
</ds:datastoreItem>
</file>

<file path=customXml/itemProps3.xml><?xml version="1.0" encoding="utf-8"?>
<ds:datastoreItem xmlns:ds="http://schemas.openxmlformats.org/officeDocument/2006/customXml" ds:itemID="{5D3BB43E-80D7-4348-AFF3-E032E9B459B6}">
  <ds:schemaRefs>
    <ds:schemaRef ds:uri="http://schemas.microsoft.com/office/2006/documentManagement/types"/>
    <ds:schemaRef ds:uri="http://schemas.microsoft.com/office/infopath/2007/PartnerControls"/>
    <ds:schemaRef ds:uri="http://purl.org/dc/terms/"/>
    <ds:schemaRef ds:uri="http://schemas.microsoft.com/sharepoint/v3"/>
    <ds:schemaRef ds:uri="http://schemas.microsoft.com/office/2006/metadata/properties"/>
    <ds:schemaRef ds:uri="http://schemas.openxmlformats.org/package/2006/metadata/core-properties"/>
    <ds:schemaRef ds:uri="5d380677-b54e-4d3f-b2fd-f3e15734f140"/>
    <ds:schemaRef ds:uri="http://purl.org/dc/dcmitype/"/>
    <ds:schemaRef ds:uri="6f82f2c3-be6b-43a8-9e2c-9d3789579cd5"/>
    <ds:schemaRef ds:uri="http://www.w3.org/XML/1998/namespace"/>
    <ds:schemaRef ds:uri="http://purl.org/dc/elements/1.1/"/>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7707</TotalTime>
  <Words>1251</Words>
  <Application>Microsoft Office PowerPoint</Application>
  <PresentationFormat>Widescreen</PresentationFormat>
  <Paragraphs>186</Paragraphs>
  <Slides>25</Slides>
  <Notes>15</Notes>
  <HiddenSlides>0</HiddenSlides>
  <MMClips>0</MMClips>
  <ScaleCrop>false</ScaleCrop>
  <HeadingPairs>
    <vt:vector size="6" baseType="variant">
      <vt:variant>
        <vt:lpstr>Fonts Used</vt:lpstr>
      </vt:variant>
      <vt:variant>
        <vt:i4>8</vt:i4>
      </vt:variant>
      <vt:variant>
        <vt:lpstr>Theme</vt:lpstr>
      </vt:variant>
      <vt:variant>
        <vt:i4>21</vt:i4>
      </vt:variant>
      <vt:variant>
        <vt:lpstr>Slide Titles</vt:lpstr>
      </vt:variant>
      <vt:variant>
        <vt:i4>25</vt:i4>
      </vt:variant>
    </vt:vector>
  </HeadingPairs>
  <TitlesOfParts>
    <vt:vector size="54" baseType="lpstr">
      <vt:lpstr>Arial</vt:lpstr>
      <vt:lpstr>Calibri</vt:lpstr>
      <vt:lpstr>Consolas</vt:lpstr>
      <vt:lpstr>Segoe UI</vt:lpstr>
      <vt:lpstr>Segoe UI Light</vt:lpstr>
      <vt:lpstr>Segoe UI Semibold</vt:lpstr>
      <vt:lpstr>Segoe UI Semilight</vt:lpstr>
      <vt:lpstr>Wingdings</vt:lpstr>
      <vt:lpstr>Black Template</vt:lpstr>
      <vt:lpstr>1_Dynamics 365</vt:lpstr>
      <vt:lpstr>Black Template</vt:lpstr>
      <vt:lpstr>WHITE TEMPLATE</vt:lpstr>
      <vt:lpstr>Microsoft 365 PPT Template - 2018</vt:lpstr>
      <vt:lpstr>1_Microsoft 365 PPT Template - 2018</vt:lpstr>
      <vt:lpstr>5-50203_Microsoft_Ignite_Template</vt:lpstr>
      <vt:lpstr>1_WHITE TEMPLATE</vt:lpstr>
      <vt:lpstr>3_WHITE TEMPLATE</vt:lpstr>
      <vt:lpstr>12_WHITE TEMPLATE</vt:lpstr>
      <vt:lpstr>9-51151_Build_Black_Template</vt:lpstr>
      <vt:lpstr>6-51096_Microsoft_Inspire_Black_Template</vt:lpstr>
      <vt:lpstr>Azure 1</vt:lpstr>
      <vt:lpstr>5-50113_Microsoft_Ready_Light_Template</vt:lpstr>
      <vt:lpstr>2_White Template</vt:lpstr>
      <vt:lpstr>4_White Template</vt:lpstr>
      <vt:lpstr>1_9-51151_Build_Black_Template</vt:lpstr>
      <vt:lpstr>9-51056_Build 2019 Keynote_Light Gray Template</vt:lpstr>
      <vt:lpstr>Azure 1_Black</vt:lpstr>
      <vt:lpstr> Microsoft Build Black 2/3 Template</vt:lpstr>
      <vt:lpstr>MS_Build_Black Template</vt:lpstr>
      <vt:lpstr>Azure Synapse for Actuaries  Solvency II Use Case</vt:lpstr>
      <vt:lpstr>Azure Synapse for Actuaries  Solvency II Use Case</vt:lpstr>
      <vt:lpstr>Azure Synapse for Actuaries  Solvency II Use Case</vt:lpstr>
      <vt:lpstr>Azure Synapse for Actuaries  Solvency II Use Case</vt:lpstr>
      <vt:lpstr>PowerPoint Presentation</vt:lpstr>
      <vt:lpstr>PowerPoint Presentation</vt:lpstr>
      <vt:lpstr>Why?</vt:lpstr>
      <vt:lpstr>How?</vt:lpstr>
      <vt:lpstr>Agenda</vt:lpstr>
      <vt:lpstr>PowerPoint Presentation</vt:lpstr>
      <vt:lpstr>Scenario</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Resources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Logic Apps CICD</dc:title>
  <dc:creator>hiramfleitas@microsoft.com</dc:creator>
  <cp:lastModifiedBy>Wang, Yongxin</cp:lastModifiedBy>
  <cp:revision>57</cp:revision>
  <dcterms:created xsi:type="dcterms:W3CDTF">2020-09-18T00:24:52Z</dcterms:created>
  <dcterms:modified xsi:type="dcterms:W3CDTF">2021-09-06T12:18:19Z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0x0101005DDF825DC1285F45A3EAAA0CBD3BD717</vt:lpwstr>
  </property>
</Properties>
</file>